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9" r:id="rId2"/>
    <p:sldId id="381" r:id="rId3"/>
    <p:sldId id="451" r:id="rId4"/>
    <p:sldId id="469" r:id="rId5"/>
    <p:sldId id="470" r:id="rId6"/>
    <p:sldId id="471" r:id="rId7"/>
    <p:sldId id="472" r:id="rId8"/>
    <p:sldId id="452" r:id="rId9"/>
    <p:sldId id="459" r:id="rId10"/>
    <p:sldId id="461" r:id="rId11"/>
    <p:sldId id="463" r:id="rId12"/>
    <p:sldId id="466" r:id="rId13"/>
    <p:sldId id="474" r:id="rId14"/>
    <p:sldId id="467" r:id="rId15"/>
    <p:sldId id="476" r:id="rId16"/>
    <p:sldId id="4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0482"/>
    <a:srgbClr val="FFFF00"/>
    <a:srgbClr val="CCFFCC"/>
    <a:srgbClr val="002D86"/>
    <a:srgbClr val="FFD889"/>
    <a:srgbClr val="FF99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E3E7E-0FDE-4971-BEC4-6768CE02531A}" v="54" dt="2021-12-09T07:26:2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4714" autoAdjust="0"/>
  </p:normalViewPr>
  <p:slideViewPr>
    <p:cSldViewPr>
      <p:cViewPr>
        <p:scale>
          <a:sx n="110" d="100"/>
          <a:sy n="110" d="100"/>
        </p:scale>
        <p:origin x="-9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" userId="bd7bf4713de5f0be" providerId="LiveId" clId="{B7E1FFCF-F6AA-4CE9-B570-7ED1C5A69E53}"/>
    <pc:docChg chg="undo custSel delSld modSld sldOrd">
      <pc:chgData name="Антон" userId="bd7bf4713de5f0be" providerId="LiveId" clId="{B7E1FFCF-F6AA-4CE9-B570-7ED1C5A69E53}" dt="2021-09-22T15:24:28.484" v="69" actId="20577"/>
      <pc:docMkLst>
        <pc:docMk/>
      </pc:docMkLst>
      <pc:sldChg chg="modSp">
        <pc:chgData name="Антон" userId="bd7bf4713de5f0be" providerId="LiveId" clId="{B7E1FFCF-F6AA-4CE9-B570-7ED1C5A69E53}" dt="2021-09-22T15:24:28.484" v="69" actId="20577"/>
        <pc:sldMkLst>
          <pc:docMk/>
          <pc:sldMk cId="1300707047" sldId="410"/>
        </pc:sldMkLst>
        <pc:graphicFrameChg chg="mod">
          <ac:chgData name="Антон" userId="bd7bf4713de5f0be" providerId="LiveId" clId="{B7E1FFCF-F6AA-4CE9-B570-7ED1C5A69E53}" dt="2021-09-22T15:24:28.484" v="69" actId="20577"/>
          <ac:graphicFrameMkLst>
            <pc:docMk/>
            <pc:sldMk cId="1300707047" sldId="410"/>
            <ac:graphicFrameMk id="5" creationId="{00000000-0000-0000-0000-000000000000}"/>
          </ac:graphicFrameMkLst>
        </pc:graphicFrameChg>
      </pc:sldChg>
      <pc:sldChg chg="modSp mod ord">
        <pc:chgData name="Антон" userId="bd7bf4713de5f0be" providerId="LiveId" clId="{B7E1FFCF-F6AA-4CE9-B570-7ED1C5A69E53}" dt="2021-09-22T15:23:10.613" v="56" actId="20577"/>
        <pc:sldMkLst>
          <pc:docMk/>
          <pc:sldMk cId="271915684" sldId="411"/>
        </pc:sldMkLst>
        <pc:spChg chg="mod">
          <ac:chgData name="Антон" userId="bd7bf4713de5f0be" providerId="LiveId" clId="{B7E1FFCF-F6AA-4CE9-B570-7ED1C5A69E53}" dt="2021-09-22T15:23:10.613" v="56" actId="20577"/>
          <ac:spMkLst>
            <pc:docMk/>
            <pc:sldMk cId="271915684" sldId="411"/>
            <ac:spMk id="2" creationId="{00000000-0000-0000-0000-000000000000}"/>
          </ac:spMkLst>
        </pc:spChg>
      </pc:sldChg>
      <pc:sldChg chg="del">
        <pc:chgData name="Антон" userId="bd7bf4713de5f0be" providerId="LiveId" clId="{B7E1FFCF-F6AA-4CE9-B570-7ED1C5A69E53}" dt="2021-09-22T15:23:33.875" v="58" actId="47"/>
        <pc:sldMkLst>
          <pc:docMk/>
          <pc:sldMk cId="1876547698" sldId="418"/>
        </pc:sldMkLst>
      </pc:sldChg>
      <pc:sldChg chg="modSp">
        <pc:chgData name="Антон" userId="bd7bf4713de5f0be" providerId="LiveId" clId="{B7E1FFCF-F6AA-4CE9-B570-7ED1C5A69E53}" dt="2021-09-22T15:22:33.622" v="7" actId="20577"/>
        <pc:sldMkLst>
          <pc:docMk/>
          <pc:sldMk cId="364535839" sldId="425"/>
        </pc:sldMkLst>
        <pc:graphicFrameChg chg="mod">
          <ac:chgData name="Антон" userId="bd7bf4713de5f0be" providerId="LiveId" clId="{B7E1FFCF-F6AA-4CE9-B570-7ED1C5A69E53}" dt="2021-09-22T15:22:33.622" v="7" actId="20577"/>
          <ac:graphicFrameMkLst>
            <pc:docMk/>
            <pc:sldMk cId="364535839" sldId="425"/>
            <ac:graphicFrameMk id="5" creationId="{00000000-0000-0000-0000-000000000000}"/>
          </ac:graphicFrameMkLst>
        </pc:graphicFrameChg>
      </pc:sldChg>
      <pc:sldChg chg="del">
        <pc:chgData name="Антон" userId="bd7bf4713de5f0be" providerId="LiveId" clId="{B7E1FFCF-F6AA-4CE9-B570-7ED1C5A69E53}" dt="2021-09-22T15:23:21.879" v="57" actId="47"/>
        <pc:sldMkLst>
          <pc:docMk/>
          <pc:sldMk cId="1634435707" sldId="426"/>
        </pc:sldMkLst>
      </pc:sldChg>
      <pc:sldChg chg="modSp">
        <pc:chgData name="Антон" userId="bd7bf4713de5f0be" providerId="LiveId" clId="{B7E1FFCF-F6AA-4CE9-B570-7ED1C5A69E53}" dt="2021-09-22T15:21:14.692" v="4" actId="207"/>
        <pc:sldMkLst>
          <pc:docMk/>
          <pc:sldMk cId="2319449231" sldId="446"/>
        </pc:sldMkLst>
        <pc:graphicFrameChg chg="mod">
          <ac:chgData name="Антон" userId="bd7bf4713de5f0be" providerId="LiveId" clId="{B7E1FFCF-F6AA-4CE9-B570-7ED1C5A69E53}" dt="2021-09-22T15:21:14.692" v="4" actId="207"/>
          <ac:graphicFrameMkLst>
            <pc:docMk/>
            <pc:sldMk cId="2319449231" sldId="446"/>
            <ac:graphicFrameMk id="5" creationId="{00000000-0000-0000-0000-000000000000}"/>
          </ac:graphicFrameMkLst>
        </pc:graphicFrameChg>
      </pc:sldChg>
    </pc:docChg>
  </pc:docChgLst>
  <pc:docChgLst>
    <pc:chgData name="Антон" userId="bd7bf4713de5f0be" providerId="LiveId" clId="{C27E3E7E-0FDE-4971-BEC4-6768CE02531A}"/>
    <pc:docChg chg="undo custSel addSld modSld">
      <pc:chgData name="Антон" userId="bd7bf4713de5f0be" providerId="LiveId" clId="{C27E3E7E-0FDE-4971-BEC4-6768CE02531A}" dt="2021-12-09T08:08:38.391" v="2046" actId="14100"/>
      <pc:docMkLst>
        <pc:docMk/>
      </pc:docMkLst>
      <pc:sldChg chg="modSp mod">
        <pc:chgData name="Антон" userId="bd7bf4713de5f0be" providerId="LiveId" clId="{C27E3E7E-0FDE-4971-BEC4-6768CE02531A}" dt="2021-12-09T05:44:42.866" v="7" actId="20577"/>
        <pc:sldMkLst>
          <pc:docMk/>
          <pc:sldMk cId="0" sldId="279"/>
        </pc:sldMkLst>
        <pc:spChg chg="mod">
          <ac:chgData name="Антон" userId="bd7bf4713de5f0be" providerId="LiveId" clId="{C27E3E7E-0FDE-4971-BEC4-6768CE02531A}" dt="2021-12-09T05:44:42.866" v="7" actId="20577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Антон" userId="bd7bf4713de5f0be" providerId="LiveId" clId="{C27E3E7E-0FDE-4971-BEC4-6768CE02531A}" dt="2021-12-09T05:45:06.845" v="9" actId="255"/>
        <pc:sldMkLst>
          <pc:docMk/>
          <pc:sldMk cId="3519511008" sldId="381"/>
        </pc:sldMkLst>
        <pc:graphicFrameChg chg="mod modGraphic">
          <ac:chgData name="Антон" userId="bd7bf4713de5f0be" providerId="LiveId" clId="{C27E3E7E-0FDE-4971-BEC4-6768CE02531A}" dt="2021-12-09T05:45:06.845" v="9" actId="255"/>
          <ac:graphicFrameMkLst>
            <pc:docMk/>
            <pc:sldMk cId="3519511008" sldId="381"/>
            <ac:graphicFrameMk id="5" creationId="{00000000-0000-0000-0000-000000000000}"/>
          </ac:graphicFrameMkLst>
        </pc:graphicFrameChg>
      </pc:sldChg>
      <pc:sldChg chg="modSp mod">
        <pc:chgData name="Антон" userId="bd7bf4713de5f0be" providerId="LiveId" clId="{C27E3E7E-0FDE-4971-BEC4-6768CE02531A}" dt="2021-12-09T05:46:18.857" v="61" actId="20577"/>
        <pc:sldMkLst>
          <pc:docMk/>
          <pc:sldMk cId="1085214459" sldId="451"/>
        </pc:sldMkLst>
        <pc:spChg chg="mod">
          <ac:chgData name="Антон" userId="bd7bf4713de5f0be" providerId="LiveId" clId="{C27E3E7E-0FDE-4971-BEC4-6768CE02531A}" dt="2021-12-09T05:46:18.857" v="61" actId="20577"/>
          <ac:spMkLst>
            <pc:docMk/>
            <pc:sldMk cId="1085214459" sldId="451"/>
            <ac:spMk id="5" creationId="{00000000-0000-0000-0000-000000000000}"/>
          </ac:spMkLst>
        </pc:spChg>
      </pc:sldChg>
      <pc:sldChg chg="addSp modSp mod">
        <pc:chgData name="Антон" userId="bd7bf4713de5f0be" providerId="LiveId" clId="{C27E3E7E-0FDE-4971-BEC4-6768CE02531A}" dt="2021-12-09T07:02:48.154" v="1518" actId="1076"/>
        <pc:sldMkLst>
          <pc:docMk/>
          <pc:sldMk cId="2562090931" sldId="452"/>
        </pc:sldMkLst>
        <pc:spChg chg="mod">
          <ac:chgData name="Антон" userId="bd7bf4713de5f0be" providerId="LiveId" clId="{C27E3E7E-0FDE-4971-BEC4-6768CE02531A}" dt="2021-12-09T05:58:08.022" v="359" actId="20577"/>
          <ac:spMkLst>
            <pc:docMk/>
            <pc:sldMk cId="2562090931" sldId="452"/>
            <ac:spMk id="2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2:48.154" v="1518" actId="1076"/>
          <ac:spMkLst>
            <pc:docMk/>
            <pc:sldMk cId="2562090931" sldId="452"/>
            <ac:spMk id="5" creationId="{E45D4901-5DCC-4F2E-8C3B-A2D99F314406}"/>
          </ac:spMkLst>
        </pc:spChg>
      </pc:sldChg>
      <pc:sldChg chg="addSp delSp modSp mod">
        <pc:chgData name="Антон" userId="bd7bf4713de5f0be" providerId="LiveId" clId="{C27E3E7E-0FDE-4971-BEC4-6768CE02531A}" dt="2021-12-09T07:02:26.758" v="1511" actId="14100"/>
        <pc:sldMkLst>
          <pc:docMk/>
          <pc:sldMk cId="995420108" sldId="459"/>
        </pc:sldMkLst>
        <pc:spChg chg="del">
          <ac:chgData name="Антон" userId="bd7bf4713de5f0be" providerId="LiveId" clId="{C27E3E7E-0FDE-4971-BEC4-6768CE02531A}" dt="2021-12-09T05:57:44.221" v="338" actId="478"/>
          <ac:spMkLst>
            <pc:docMk/>
            <pc:sldMk cId="995420108" sldId="459"/>
            <ac:spMk id="5" creationId="{00000000-0000-0000-0000-000000000000}"/>
          </ac:spMkLst>
        </pc:spChg>
        <pc:spChg chg="del">
          <ac:chgData name="Антон" userId="bd7bf4713de5f0be" providerId="LiveId" clId="{C27E3E7E-0FDE-4971-BEC4-6768CE02531A}" dt="2021-12-09T05:57:51.552" v="339" actId="478"/>
          <ac:spMkLst>
            <pc:docMk/>
            <pc:sldMk cId="995420108" sldId="459"/>
            <ac:spMk id="6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2:26.758" v="1511" actId="14100"/>
          <ac:spMkLst>
            <pc:docMk/>
            <pc:sldMk cId="995420108" sldId="459"/>
            <ac:spMk id="7" creationId="{3C4DA772-4B27-47BE-A18D-9A5873273149}"/>
          </ac:spMkLst>
        </pc:spChg>
        <pc:spChg chg="add mod">
          <ac:chgData name="Антон" userId="bd7bf4713de5f0be" providerId="LiveId" clId="{C27E3E7E-0FDE-4971-BEC4-6768CE02531A}" dt="2021-12-09T06:36:47.390" v="1459" actId="1076"/>
          <ac:spMkLst>
            <pc:docMk/>
            <pc:sldMk cId="995420108" sldId="459"/>
            <ac:spMk id="8" creationId="{F8CB97A6-8C36-4BFF-A175-8C43C8BD5A51}"/>
          </ac:spMkLst>
        </pc:spChg>
      </pc:sldChg>
      <pc:sldChg chg="addSp delSp modSp mod">
        <pc:chgData name="Антон" userId="bd7bf4713de5f0be" providerId="LiveId" clId="{C27E3E7E-0FDE-4971-BEC4-6768CE02531A}" dt="2021-12-09T06:26:15.605" v="1141" actId="15"/>
        <pc:sldMkLst>
          <pc:docMk/>
          <pc:sldMk cId="925119035" sldId="460"/>
        </pc:sldMkLst>
        <pc:spChg chg="add mod">
          <ac:chgData name="Антон" userId="bd7bf4713de5f0be" providerId="LiveId" clId="{C27E3E7E-0FDE-4971-BEC4-6768CE02531A}" dt="2021-12-09T06:26:15.605" v="1141" actId="15"/>
          <ac:spMkLst>
            <pc:docMk/>
            <pc:sldMk cId="925119035" sldId="460"/>
            <ac:spMk id="5" creationId="{520FA0A3-FE0C-4CD8-80C8-2EF4851F0AE7}"/>
          </ac:spMkLst>
        </pc:spChg>
        <pc:spChg chg="del">
          <ac:chgData name="Антон" userId="bd7bf4713de5f0be" providerId="LiveId" clId="{C27E3E7E-0FDE-4971-BEC4-6768CE02531A}" dt="2021-12-09T05:57:54.948" v="340" actId="478"/>
          <ac:spMkLst>
            <pc:docMk/>
            <pc:sldMk cId="925119035" sldId="460"/>
            <ac:spMk id="6" creationId="{00000000-0000-0000-0000-000000000000}"/>
          </ac:spMkLst>
        </pc:spChg>
      </pc:sldChg>
      <pc:sldChg chg="addSp delSp modSp mod">
        <pc:chgData name="Антон" userId="bd7bf4713de5f0be" providerId="LiveId" clId="{C27E3E7E-0FDE-4971-BEC4-6768CE02531A}" dt="2021-12-09T07:02:08.928" v="1507" actId="1076"/>
        <pc:sldMkLst>
          <pc:docMk/>
          <pc:sldMk cId="3670693200" sldId="461"/>
        </pc:sldMkLst>
        <pc:spChg chg="del">
          <ac:chgData name="Антон" userId="bd7bf4713de5f0be" providerId="LiveId" clId="{C27E3E7E-0FDE-4971-BEC4-6768CE02531A}" dt="2021-12-09T06:26:41.353" v="1142" actId="478"/>
          <ac:spMkLst>
            <pc:docMk/>
            <pc:sldMk cId="3670693200" sldId="461"/>
            <ac:spMk id="5" creationId="{00000000-0000-0000-0000-000000000000}"/>
          </ac:spMkLst>
        </pc:spChg>
        <pc:spChg chg="del">
          <ac:chgData name="Антон" userId="bd7bf4713de5f0be" providerId="LiveId" clId="{C27E3E7E-0FDE-4971-BEC4-6768CE02531A}" dt="2021-12-09T06:26:42.615" v="1143" actId="478"/>
          <ac:spMkLst>
            <pc:docMk/>
            <pc:sldMk cId="3670693200" sldId="461"/>
            <ac:spMk id="6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2:08.928" v="1507" actId="1076"/>
          <ac:spMkLst>
            <pc:docMk/>
            <pc:sldMk cId="3670693200" sldId="461"/>
            <ac:spMk id="7" creationId="{7F7FA63B-04AE-4C9B-AF60-939C4E76B8BE}"/>
          </ac:spMkLst>
        </pc:spChg>
        <pc:spChg chg="add mod">
          <ac:chgData name="Антон" userId="bd7bf4713de5f0be" providerId="LiveId" clId="{C27E3E7E-0FDE-4971-BEC4-6768CE02531A}" dt="2021-12-09T06:35:58.018" v="1447" actId="1076"/>
          <ac:spMkLst>
            <pc:docMk/>
            <pc:sldMk cId="3670693200" sldId="461"/>
            <ac:spMk id="8" creationId="{4299ABF1-4FF2-4955-9016-7676E9D51F93}"/>
          </ac:spMkLst>
        </pc:spChg>
        <pc:spChg chg="add mod">
          <ac:chgData name="Антон" userId="bd7bf4713de5f0be" providerId="LiveId" clId="{C27E3E7E-0FDE-4971-BEC4-6768CE02531A}" dt="2021-12-09T06:35:56.107" v="1446" actId="1076"/>
          <ac:spMkLst>
            <pc:docMk/>
            <pc:sldMk cId="3670693200" sldId="461"/>
            <ac:spMk id="9" creationId="{2CDFEAB1-EDF9-4C27-9D1A-49F6B17FA8C2}"/>
          </ac:spMkLst>
        </pc:spChg>
      </pc:sldChg>
      <pc:sldChg chg="addSp delSp modSp mod">
        <pc:chgData name="Антон" userId="bd7bf4713de5f0be" providerId="LiveId" clId="{C27E3E7E-0FDE-4971-BEC4-6768CE02531A}" dt="2021-12-09T07:01:58.001" v="1503" actId="122"/>
        <pc:sldMkLst>
          <pc:docMk/>
          <pc:sldMk cId="3014350808" sldId="462"/>
        </pc:sldMkLst>
        <pc:spChg chg="del">
          <ac:chgData name="Антон" userId="bd7bf4713de5f0be" providerId="LiveId" clId="{C27E3E7E-0FDE-4971-BEC4-6768CE02531A}" dt="2021-12-09T06:26:45.591" v="1144" actId="478"/>
          <ac:spMkLst>
            <pc:docMk/>
            <pc:sldMk cId="3014350808" sldId="462"/>
            <ac:spMk id="5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1:58.001" v="1503" actId="122"/>
          <ac:spMkLst>
            <pc:docMk/>
            <pc:sldMk cId="3014350808" sldId="462"/>
            <ac:spMk id="6" creationId="{835D2C57-3183-4016-9D7B-1749681D21D2}"/>
          </ac:spMkLst>
        </pc:spChg>
        <pc:spChg chg="add mod">
          <ac:chgData name="Антон" userId="bd7bf4713de5f0be" providerId="LiveId" clId="{C27E3E7E-0FDE-4971-BEC4-6768CE02531A}" dt="2021-12-09T06:50:29.365" v="1463" actId="14100"/>
          <ac:spMkLst>
            <pc:docMk/>
            <pc:sldMk cId="3014350808" sldId="462"/>
            <ac:spMk id="7" creationId="{BC0F3104-1AEE-49F6-B6DA-94A5B816D8B8}"/>
          </ac:spMkLst>
        </pc:spChg>
        <pc:picChg chg="add mod">
          <ac:chgData name="Антон" userId="bd7bf4713de5f0be" providerId="LiveId" clId="{C27E3E7E-0FDE-4971-BEC4-6768CE02531A}" dt="2021-12-09T06:50:29.365" v="1463" actId="14100"/>
          <ac:picMkLst>
            <pc:docMk/>
            <pc:sldMk cId="3014350808" sldId="462"/>
            <ac:picMk id="8" creationId="{86C74194-7FBD-4BE0-8AB1-0E9362E3D6E4}"/>
          </ac:picMkLst>
        </pc:picChg>
      </pc:sldChg>
      <pc:sldChg chg="addSp delSp modSp mod">
        <pc:chgData name="Антон" userId="bd7bf4713de5f0be" providerId="LiveId" clId="{C27E3E7E-0FDE-4971-BEC4-6768CE02531A}" dt="2021-12-09T07:01:50.584" v="1501" actId="1076"/>
        <pc:sldMkLst>
          <pc:docMk/>
          <pc:sldMk cId="1027391917" sldId="463"/>
        </pc:sldMkLst>
        <pc:spChg chg="del">
          <ac:chgData name="Антон" userId="bd7bf4713de5f0be" providerId="LiveId" clId="{C27E3E7E-0FDE-4971-BEC4-6768CE02531A}" dt="2021-12-09T06:36:04.041" v="1449" actId="478"/>
          <ac:spMkLst>
            <pc:docMk/>
            <pc:sldMk cId="1027391917" sldId="463"/>
            <ac:spMk id="5" creationId="{00000000-0000-0000-0000-000000000000}"/>
          </ac:spMkLst>
        </pc:spChg>
        <pc:spChg chg="del">
          <ac:chgData name="Антон" userId="bd7bf4713de5f0be" providerId="LiveId" clId="{C27E3E7E-0FDE-4971-BEC4-6768CE02531A}" dt="2021-12-09T06:36:03.222" v="1448" actId="478"/>
          <ac:spMkLst>
            <pc:docMk/>
            <pc:sldMk cId="1027391917" sldId="463"/>
            <ac:spMk id="6" creationId="{00000000-0000-0000-0000-000000000000}"/>
          </ac:spMkLst>
        </pc:spChg>
        <pc:spChg chg="add mod">
          <ac:chgData name="Антон" userId="bd7bf4713de5f0be" providerId="LiveId" clId="{C27E3E7E-0FDE-4971-BEC4-6768CE02531A}" dt="2021-12-09T07:01:50.584" v="1501" actId="1076"/>
          <ac:spMkLst>
            <pc:docMk/>
            <pc:sldMk cId="1027391917" sldId="463"/>
            <ac:spMk id="8" creationId="{21640F2C-5126-44CB-B0F4-8E88B5E2A965}"/>
          </ac:spMkLst>
        </pc:spChg>
        <pc:spChg chg="add del mod">
          <ac:chgData name="Антон" userId="bd7bf4713de5f0be" providerId="LiveId" clId="{C27E3E7E-0FDE-4971-BEC4-6768CE02531A}" dt="2021-12-09T06:58:48.879" v="1474"/>
          <ac:spMkLst>
            <pc:docMk/>
            <pc:sldMk cId="1027391917" sldId="463"/>
            <ac:spMk id="9" creationId="{2688726B-FA74-4CAC-B5D6-D6AC31514DF3}"/>
          </ac:spMkLst>
        </pc:spChg>
        <pc:graphicFrameChg chg="add mod">
          <ac:chgData name="Антон" userId="bd7bf4713de5f0be" providerId="LiveId" clId="{C27E3E7E-0FDE-4971-BEC4-6768CE02531A}" dt="2021-12-09T07:01:34.889" v="1495" actId="1076"/>
          <ac:graphicFrameMkLst>
            <pc:docMk/>
            <pc:sldMk cId="1027391917" sldId="463"/>
            <ac:graphicFrameMk id="7" creationId="{71643E9D-67FC-4DC6-9346-EB20F323F2A6}"/>
          </ac:graphicFrameMkLst>
        </pc:graphicFrameChg>
        <pc:graphicFrameChg chg="add del mod modGraphic">
          <ac:chgData name="Антон" userId="bd7bf4713de5f0be" providerId="LiveId" clId="{C27E3E7E-0FDE-4971-BEC4-6768CE02531A}" dt="2021-12-09T06:59:03.555" v="1478" actId="478"/>
          <ac:graphicFrameMkLst>
            <pc:docMk/>
            <pc:sldMk cId="1027391917" sldId="463"/>
            <ac:graphicFrameMk id="10" creationId="{DC54D8B4-4663-4174-AB3A-1BBC89509BDC}"/>
          </ac:graphicFrameMkLst>
        </pc:graphicFrameChg>
      </pc:sldChg>
      <pc:sldChg chg="addSp delSp modSp new mod">
        <pc:chgData name="Антон" userId="bd7bf4713de5f0be" providerId="LiveId" clId="{C27E3E7E-0FDE-4971-BEC4-6768CE02531A}" dt="2021-12-09T07:05:04.683" v="1606" actId="14100"/>
        <pc:sldMkLst>
          <pc:docMk/>
          <pc:sldMk cId="1507980275" sldId="464"/>
        </pc:sldMkLst>
        <pc:spChg chg="del">
          <ac:chgData name="Антон" userId="bd7bf4713de5f0be" providerId="LiveId" clId="{C27E3E7E-0FDE-4971-BEC4-6768CE02531A}" dt="2021-12-09T06:59:09.031" v="1480" actId="478"/>
          <ac:spMkLst>
            <pc:docMk/>
            <pc:sldMk cId="1507980275" sldId="464"/>
            <ac:spMk id="2" creationId="{17BA85CD-0AA9-4F47-9756-70D77A3A9999}"/>
          </ac:spMkLst>
        </pc:spChg>
        <pc:spChg chg="del">
          <ac:chgData name="Антон" userId="bd7bf4713de5f0be" providerId="LiveId" clId="{C27E3E7E-0FDE-4971-BEC4-6768CE02531A}" dt="2021-12-09T06:59:10.116" v="1481" actId="478"/>
          <ac:spMkLst>
            <pc:docMk/>
            <pc:sldMk cId="1507980275" sldId="464"/>
            <ac:spMk id="3" creationId="{FBCB2842-5A2E-4398-8175-C5CD8B627D65}"/>
          </ac:spMkLst>
        </pc:spChg>
        <pc:spChg chg="add mod">
          <ac:chgData name="Антон" userId="bd7bf4713de5f0be" providerId="LiveId" clId="{C27E3E7E-0FDE-4971-BEC4-6768CE02531A}" dt="2021-12-09T07:04:53.662" v="1605" actId="20577"/>
          <ac:spMkLst>
            <pc:docMk/>
            <pc:sldMk cId="1507980275" sldId="464"/>
            <ac:spMk id="6" creationId="{9FA96239-916E-491B-946B-339B873D2FB0}"/>
          </ac:spMkLst>
        </pc:spChg>
        <pc:graphicFrameChg chg="add mod modGraphic">
          <ac:chgData name="Антон" userId="bd7bf4713de5f0be" providerId="LiveId" clId="{C27E3E7E-0FDE-4971-BEC4-6768CE02531A}" dt="2021-12-09T07:05:04.683" v="1606" actId="14100"/>
          <ac:graphicFrameMkLst>
            <pc:docMk/>
            <pc:sldMk cId="1507980275" sldId="464"/>
            <ac:graphicFrameMk id="5" creationId="{992FE64E-8BCA-4E70-85BE-0CFF38FA9AE9}"/>
          </ac:graphicFrameMkLst>
        </pc:graphicFrameChg>
      </pc:sldChg>
      <pc:sldChg chg="addSp delSp modSp new mod">
        <pc:chgData name="Антон" userId="bd7bf4713de5f0be" providerId="LiveId" clId="{C27E3E7E-0FDE-4971-BEC4-6768CE02531A}" dt="2021-12-09T07:25:47.849" v="1890" actId="1076"/>
        <pc:sldMkLst>
          <pc:docMk/>
          <pc:sldMk cId="3320085487" sldId="465"/>
        </pc:sldMkLst>
        <pc:spChg chg="del">
          <ac:chgData name="Антон" userId="bd7bf4713de5f0be" providerId="LiveId" clId="{C27E3E7E-0FDE-4971-BEC4-6768CE02531A}" dt="2021-12-09T07:01:06.671" v="1485" actId="478"/>
          <ac:spMkLst>
            <pc:docMk/>
            <pc:sldMk cId="3320085487" sldId="465"/>
            <ac:spMk id="2" creationId="{7EC76119-93FE-48EF-A461-87F63AA2195A}"/>
          </ac:spMkLst>
        </pc:spChg>
        <pc:spChg chg="del">
          <ac:chgData name="Антон" userId="bd7bf4713de5f0be" providerId="LiveId" clId="{C27E3E7E-0FDE-4971-BEC4-6768CE02531A}" dt="2021-12-09T07:01:07.384" v="1486" actId="478"/>
          <ac:spMkLst>
            <pc:docMk/>
            <pc:sldMk cId="3320085487" sldId="465"/>
            <ac:spMk id="3" creationId="{07C7E475-122D-48B6-96ED-17490386668B}"/>
          </ac:spMkLst>
        </pc:spChg>
        <pc:spChg chg="add mod">
          <ac:chgData name="Антон" userId="bd7bf4713de5f0be" providerId="LiveId" clId="{C27E3E7E-0FDE-4971-BEC4-6768CE02531A}" dt="2021-12-09T07:01:27.184" v="1493" actId="1076"/>
          <ac:spMkLst>
            <pc:docMk/>
            <pc:sldMk cId="3320085487" sldId="465"/>
            <ac:spMk id="5" creationId="{6F876FEB-1236-4BD7-8626-A3746AC6BEBB}"/>
          </ac:spMkLst>
        </pc:spChg>
        <pc:spChg chg="add mod">
          <ac:chgData name="Антон" userId="bd7bf4713de5f0be" providerId="LiveId" clId="{C27E3E7E-0FDE-4971-BEC4-6768CE02531A}" dt="2021-12-09T07:25:35.192" v="1889" actId="14100"/>
          <ac:spMkLst>
            <pc:docMk/>
            <pc:sldMk cId="3320085487" sldId="465"/>
            <ac:spMk id="7" creationId="{F09574B1-B52F-4A34-9D89-CCEFC636B185}"/>
          </ac:spMkLst>
        </pc:spChg>
        <pc:spChg chg="add mod">
          <ac:chgData name="Антон" userId="bd7bf4713de5f0be" providerId="LiveId" clId="{C27E3E7E-0FDE-4971-BEC4-6768CE02531A}" dt="2021-12-09T07:25:33.188" v="1888" actId="14100"/>
          <ac:spMkLst>
            <pc:docMk/>
            <pc:sldMk cId="3320085487" sldId="465"/>
            <ac:spMk id="9" creationId="{74FD1616-48C3-4F8F-9D33-C18B8AEC8A8F}"/>
          </ac:spMkLst>
        </pc:spChg>
        <pc:spChg chg="add del mod">
          <ac:chgData name="Антон" userId="bd7bf4713de5f0be" providerId="LiveId" clId="{C27E3E7E-0FDE-4971-BEC4-6768CE02531A}" dt="2021-12-09T07:18:59.893" v="1646" actId="22"/>
          <ac:spMkLst>
            <pc:docMk/>
            <pc:sldMk cId="3320085487" sldId="465"/>
            <ac:spMk id="11" creationId="{9196C1AB-6E44-456C-97B0-FC08EB8DBE19}"/>
          </ac:spMkLst>
        </pc:spChg>
        <pc:spChg chg="add mod">
          <ac:chgData name="Антон" userId="bd7bf4713de5f0be" providerId="LiveId" clId="{C27E3E7E-0FDE-4971-BEC4-6768CE02531A}" dt="2021-12-09T07:25:47.849" v="1890" actId="1076"/>
          <ac:spMkLst>
            <pc:docMk/>
            <pc:sldMk cId="3320085487" sldId="465"/>
            <ac:spMk id="13" creationId="{2B3E315A-31AA-4647-95DB-8381B4EC8010}"/>
          </ac:spMkLst>
        </pc:spChg>
      </pc:sldChg>
      <pc:sldChg chg="addSp delSp modSp new mod">
        <pc:chgData name="Антон" userId="bd7bf4713de5f0be" providerId="LiveId" clId="{C27E3E7E-0FDE-4971-BEC4-6768CE02531A}" dt="2021-12-09T08:08:38.391" v="2046" actId="14100"/>
        <pc:sldMkLst>
          <pc:docMk/>
          <pc:sldMk cId="1707631949" sldId="466"/>
        </pc:sldMkLst>
        <pc:spChg chg="del">
          <ac:chgData name="Антон" userId="bd7bf4713de5f0be" providerId="LiveId" clId="{C27E3E7E-0FDE-4971-BEC4-6768CE02531A}" dt="2021-12-09T07:26:04.794" v="1892" actId="478"/>
          <ac:spMkLst>
            <pc:docMk/>
            <pc:sldMk cId="1707631949" sldId="466"/>
            <ac:spMk id="2" creationId="{06F6B485-D76B-4ED3-9CF9-8FD374C2D30D}"/>
          </ac:spMkLst>
        </pc:spChg>
        <pc:spChg chg="del mod">
          <ac:chgData name="Антон" userId="bd7bf4713de5f0be" providerId="LiveId" clId="{C27E3E7E-0FDE-4971-BEC4-6768CE02531A}" dt="2021-12-09T07:26:05.761" v="1894" actId="478"/>
          <ac:spMkLst>
            <pc:docMk/>
            <pc:sldMk cId="1707631949" sldId="466"/>
            <ac:spMk id="3" creationId="{F2237CD0-0FD8-43B6-AE66-94A7705C85C9}"/>
          </ac:spMkLst>
        </pc:spChg>
        <pc:spChg chg="add mod">
          <ac:chgData name="Антон" userId="bd7bf4713de5f0be" providerId="LiveId" clId="{C27E3E7E-0FDE-4971-BEC4-6768CE02531A}" dt="2021-12-09T07:36:54.886" v="1907" actId="14100"/>
          <ac:spMkLst>
            <pc:docMk/>
            <pc:sldMk cId="1707631949" sldId="466"/>
            <ac:spMk id="6" creationId="{BDFBF6FD-1A8A-470C-8473-F536B2669026}"/>
          </ac:spMkLst>
        </pc:spChg>
        <pc:spChg chg="add mod">
          <ac:chgData name="Антон" userId="bd7bf4713de5f0be" providerId="LiveId" clId="{C27E3E7E-0FDE-4971-BEC4-6768CE02531A}" dt="2021-12-09T07:57:50.585" v="1982" actId="1038"/>
          <ac:spMkLst>
            <pc:docMk/>
            <pc:sldMk cId="1707631949" sldId="466"/>
            <ac:spMk id="8" creationId="{6314DC71-466F-4AA9-BEF4-E23678AE9B6A}"/>
          </ac:spMkLst>
        </pc:spChg>
        <pc:spChg chg="add mod">
          <ac:chgData name="Антон" userId="bd7bf4713de5f0be" providerId="LiveId" clId="{C27E3E7E-0FDE-4971-BEC4-6768CE02531A}" dt="2021-12-09T08:06:43.945" v="2011" actId="20577"/>
          <ac:spMkLst>
            <pc:docMk/>
            <pc:sldMk cId="1707631949" sldId="466"/>
            <ac:spMk id="14" creationId="{3A2B2B50-85D7-4130-821E-77E3E77DFDA7}"/>
          </ac:spMkLst>
        </pc:spChg>
        <pc:spChg chg="add mod">
          <ac:chgData name="Антон" userId="bd7bf4713de5f0be" providerId="LiveId" clId="{C27E3E7E-0FDE-4971-BEC4-6768CE02531A}" dt="2021-12-09T08:07:50.127" v="2031" actId="1035"/>
          <ac:spMkLst>
            <pc:docMk/>
            <pc:sldMk cId="1707631949" sldId="466"/>
            <ac:spMk id="16" creationId="{1EEBAEB2-F2FB-402B-9FB2-E2D735B3005B}"/>
          </ac:spMkLst>
        </pc:spChg>
        <pc:spChg chg="add mod">
          <ac:chgData name="Антон" userId="bd7bf4713de5f0be" providerId="LiveId" clId="{C27E3E7E-0FDE-4971-BEC4-6768CE02531A}" dt="2021-12-09T08:08:38.391" v="2046" actId="14100"/>
          <ac:spMkLst>
            <pc:docMk/>
            <pc:sldMk cId="1707631949" sldId="466"/>
            <ac:spMk id="18" creationId="{E633C511-D5D4-4D8F-B7F8-EF41FCE9AD8A}"/>
          </ac:spMkLst>
        </pc:spChg>
        <pc:picChg chg="add mod ord">
          <ac:chgData name="Антон" userId="bd7bf4713de5f0be" providerId="LiveId" clId="{C27E3E7E-0FDE-4971-BEC4-6768CE02531A}" dt="2021-12-09T07:58:10.236" v="1991" actId="14100"/>
          <ac:picMkLst>
            <pc:docMk/>
            <pc:sldMk cId="1707631949" sldId="466"/>
            <ac:picMk id="10" creationId="{B1D3C57C-53AD-4FE5-901D-A0403DE2076A}"/>
          </ac:picMkLst>
        </pc:picChg>
        <pc:picChg chg="add mod">
          <ac:chgData name="Антон" userId="bd7bf4713de5f0be" providerId="LiveId" clId="{C27E3E7E-0FDE-4971-BEC4-6768CE02531A}" dt="2021-12-09T07:58:17.111" v="1994" actId="1035"/>
          <ac:picMkLst>
            <pc:docMk/>
            <pc:sldMk cId="1707631949" sldId="466"/>
            <ac:picMk id="12" creationId="{51CA4CAF-55EF-48F5-BE52-6F2ED131E4A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Popov\Desktop\&#1056;&#1077;&#1081;&#1090;&#1080;&#1085;&#1075;&#1080;2022\&#1056;&#1077;&#1081;&#1090;&#1080;&#1085;&#1075;&#1080;2022\&#1057;&#1074;&#1086;&#1076;&#1085;&#1072;&#1103;%20&#1074;&#1077;&#1076;&#1086;&#1084;&#1086;&#1089;&#1090;&#1100;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86492027737466E-2"/>
          <c:y val="0.13487063528888946"/>
          <c:w val="0.75438111126603735"/>
          <c:h val="0.62405075906598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Лист1!$F$22</c:f>
              <c:strCache>
                <c:ptCount val="1"/>
                <c:pt idx="0">
                  <c:v>Научный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Лист1!$E$23:$E$28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Лист1!$F$23:$F$28</c:f>
              <c:numCache>
                <c:formatCode>0</c:formatCode>
                <c:ptCount val="6"/>
                <c:pt idx="0">
                  <c:v>45.176666666666669</c:v>
                </c:pt>
                <c:pt idx="1">
                  <c:v>41.48</c:v>
                </c:pt>
                <c:pt idx="2">
                  <c:v>37.9</c:v>
                </c:pt>
                <c:pt idx="3">
                  <c:v>40.549999999999997</c:v>
                </c:pt>
                <c:pt idx="4">
                  <c:v>47.523076923076921</c:v>
                </c:pt>
                <c:pt idx="5">
                  <c:v>46.406363636363636</c:v>
                </c:pt>
              </c:numCache>
            </c:numRef>
          </c:val>
        </c:ser>
        <c:ser>
          <c:idx val="1"/>
          <c:order val="1"/>
          <c:tx>
            <c:strRef>
              <c:f>Лист1!$G$22</c:f>
              <c:strCache>
                <c:ptCount val="1"/>
                <c:pt idx="0">
                  <c:v>Общий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Лист1!$E$23:$E$28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Лист1!$G$23:$G$28</c:f>
              <c:numCache>
                <c:formatCode>0</c:formatCode>
                <c:ptCount val="6"/>
                <c:pt idx="0">
                  <c:v>74</c:v>
                </c:pt>
                <c:pt idx="1">
                  <c:v>66</c:v>
                </c:pt>
                <c:pt idx="2">
                  <c:v>65</c:v>
                </c:pt>
                <c:pt idx="3" formatCode="General">
                  <c:v>72</c:v>
                </c:pt>
                <c:pt idx="4">
                  <c:v>80.680769230769229</c:v>
                </c:pt>
                <c:pt idx="5">
                  <c:v>78.656363636363636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827456"/>
        <c:axId val="137828992"/>
        <c:axId val="0"/>
      </c:bar3DChart>
      <c:catAx>
        <c:axId val="13782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28992"/>
        <c:crosses val="autoZero"/>
        <c:auto val="1"/>
        <c:lblAlgn val="ctr"/>
        <c:lblOffset val="100"/>
        <c:noMultiLvlLbl val="0"/>
      </c:catAx>
      <c:valAx>
        <c:axId val="1378289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7827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23D1A6-BB37-4A93-9DAE-62712B94D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ACF67-6919-4AFE-9D99-AE92A7DAE969}" type="slidenum">
              <a:rPr lang="ru-RU" smtClean="0"/>
              <a:pPr eaLnBrk="1" hangingPunct="1"/>
              <a:t>1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1E8D-83ED-4DBF-B97D-9D03C56E386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 заключении…..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61E8D-83ED-4DBF-B97D-9D03C56E386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7411-A010-4CA9-9D59-880116770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529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17A2-470E-430D-A9D4-F3D6FD2B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852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78B6-F09B-4E7B-8D3A-8F70E98C2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22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B4F2-6834-4BB5-AAA3-99E1CBF16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75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3EDA-A36D-4FB0-B095-913C17CF7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940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D2F5-4453-4826-8A0E-BB1E85B5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68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97E65-B814-4C27-9EA6-22469AB9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651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E412-6F78-42B4-86F3-F7833D437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67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9308-39B8-456B-B828-209C5D9A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975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CB6B-710F-48BF-A172-2038E9B4F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49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C318-9769-4966-AAA7-3717D93D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174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13CB29-696F-4591-B118-AC565E60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913" y="1773238"/>
            <a:ext cx="6400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7" y="2204864"/>
            <a:ext cx="7302896" cy="1470025"/>
          </a:xfrm>
        </p:spPr>
        <p:txBody>
          <a:bodyPr/>
          <a:lstStyle/>
          <a:p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МОЛОДЫХ УЧЕНЫХ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СПЕЦИАЛИСТОВ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041" y="441694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декабря 2022</a:t>
            </a: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A63B-04AE-4C9B-AF60-939C4E76B8BE}"/>
              </a:ext>
            </a:extLst>
          </p:cNvPr>
          <p:cNvSpPr txBox="1"/>
          <p:nvPr/>
        </p:nvSpPr>
        <p:spPr>
          <a:xfrm>
            <a:off x="2123728" y="2606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</a:t>
            </a:r>
            <a: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ученых степеней и званий молодыми учеными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99ABF1-4FF2-4955-9016-7676E9D51F93}"/>
              </a:ext>
            </a:extLst>
          </p:cNvPr>
          <p:cNvSpPr txBox="1"/>
          <p:nvPr/>
        </p:nvSpPr>
        <p:spPr>
          <a:xfrm>
            <a:off x="251520" y="1628800"/>
            <a:ext cx="860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В </a:t>
            </a:r>
            <a:r>
              <a:rPr lang="ru-RU" dirty="0" smtClean="0">
                <a:solidFill>
                  <a:schemeClr val="accent6"/>
                </a:solidFill>
              </a:rPr>
              <a:t>2022 </a:t>
            </a:r>
            <a:r>
              <a:rPr lang="ru-RU" dirty="0">
                <a:solidFill>
                  <a:schemeClr val="accent6"/>
                </a:solidFill>
              </a:rPr>
              <a:t>году </a:t>
            </a:r>
            <a:r>
              <a:rPr lang="ru-RU" dirty="0" smtClean="0">
                <a:solidFill>
                  <a:schemeClr val="accent6"/>
                </a:solidFill>
              </a:rPr>
              <a:t>ученая степень присуждена: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/>
                </a:solidFill>
              </a:rPr>
              <a:t>Галинуров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Ришат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Зинфирович</a:t>
            </a:r>
            <a:r>
              <a:rPr lang="ru-RU" dirty="0" smtClean="0">
                <a:solidFill>
                  <a:schemeClr val="accent6"/>
                </a:solidFill>
              </a:rPr>
              <a:t> (2.9.4 </a:t>
            </a:r>
            <a:r>
              <a:rPr lang="ru-RU" dirty="0">
                <a:solidFill>
                  <a:schemeClr val="accent6"/>
                </a:solidFill>
              </a:rPr>
              <a:t>– Управление процессами </a:t>
            </a:r>
            <a:r>
              <a:rPr lang="ru-RU" dirty="0" smtClean="0">
                <a:solidFill>
                  <a:schemeClr val="accent6"/>
                </a:solidFill>
              </a:rPr>
              <a:t>перевозок)</a:t>
            </a:r>
          </a:p>
        </p:txBody>
      </p:sp>
      <p:pic>
        <p:nvPicPr>
          <p:cNvPr id="4101" name="Picture 5" descr="C:\Users\ANPopov\Desktop\graduate_studying_science_1600_clr_90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2360500" cy="28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1640F2C-5126-44CB-B0F4-8E88B5E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56992"/>
            <a:ext cx="7067128" cy="930866"/>
          </a:xfrm>
        </p:spPr>
        <p:txBody>
          <a:bodyPr/>
          <a:lstStyle/>
          <a:p>
            <a:r>
              <a:rPr lang="ru-RU" sz="1600" dirty="0">
                <a:solidFill>
                  <a:schemeClr val="accent6"/>
                </a:solidFill>
              </a:rPr>
              <a:t>Динамика изменения средних значений научного и общего рейтинга молодых ученых и специалистов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1640F2C-5126-44CB-B0F4-8E88B5E2A965}"/>
              </a:ext>
            </a:extLst>
          </p:cNvPr>
          <p:cNvSpPr txBox="1">
            <a:spLocks/>
          </p:cNvSpPr>
          <p:nvPr/>
        </p:nvSpPr>
        <p:spPr bwMode="auto">
          <a:xfrm>
            <a:off x="251520" y="4293096"/>
            <a:ext cx="86409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600" dirty="0">
                <a:solidFill>
                  <a:schemeClr val="accent6"/>
                </a:solidFill>
              </a:rPr>
              <a:t>Все </a:t>
            </a:r>
            <a:r>
              <a:rPr lang="ru-RU" sz="1600" dirty="0" smtClean="0">
                <a:solidFill>
                  <a:schemeClr val="accent6"/>
                </a:solidFill>
              </a:rPr>
              <a:t>жильцы общежития </a:t>
            </a:r>
            <a:r>
              <a:rPr lang="ru-RU" sz="1600" dirty="0">
                <a:solidFill>
                  <a:schemeClr val="accent6"/>
                </a:solidFill>
              </a:rPr>
              <a:t>№8 имеют ученую степень кандидата наук и работают в должности доцента (звание есть только у трех из них</a:t>
            </a:r>
            <a:r>
              <a:rPr lang="ru-RU" sz="1600" dirty="0" smtClean="0">
                <a:solidFill>
                  <a:schemeClr val="accent6"/>
                </a:solidFill>
              </a:rPr>
              <a:t>).</a:t>
            </a:r>
          </a:p>
          <a:p>
            <a:pPr algn="l"/>
            <a:r>
              <a:rPr lang="ru-RU" sz="1600" dirty="0" smtClean="0">
                <a:solidFill>
                  <a:schemeClr val="accent6"/>
                </a:solidFill>
              </a:rPr>
              <a:t>Средние </a:t>
            </a:r>
            <a:r>
              <a:rPr lang="ru-RU" sz="1600" dirty="0">
                <a:solidFill>
                  <a:schemeClr val="accent6"/>
                </a:solidFill>
              </a:rPr>
              <a:t>показатели общего и научного </a:t>
            </a:r>
            <a:r>
              <a:rPr lang="ru-RU" sz="1600" dirty="0" smtClean="0">
                <a:solidFill>
                  <a:schemeClr val="accent6"/>
                </a:solidFill>
              </a:rPr>
              <a:t>рейтинга в 2022 </a:t>
            </a:r>
            <a:r>
              <a:rPr lang="ru-RU" sz="1600" dirty="0">
                <a:solidFill>
                  <a:schemeClr val="accent6"/>
                </a:solidFill>
              </a:rPr>
              <a:t>снизились относительного прошлого года 79 и 46 против 81 и 48, что связано с одновременным выбытием нескольких лидеров прошлого года.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76672"/>
            <a:ext cx="1543359" cy="1269116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26634"/>
              </p:ext>
            </p:extLst>
          </p:nvPr>
        </p:nvGraphicFramePr>
        <p:xfrm>
          <a:off x="539552" y="476673"/>
          <a:ext cx="81472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7FA63B-04AE-4C9B-AF60-939C4E76B8BE}"/>
              </a:ext>
            </a:extLst>
          </p:cNvPr>
          <p:cNvSpPr txBox="1"/>
          <p:nvPr/>
        </p:nvSpPr>
        <p:spPr>
          <a:xfrm>
            <a:off x="323528" y="260648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жилищных и социальных вопросов молодых ученых и специалистов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39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722066-0CB5-402B-9716-3A22CB7B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FBF6FD-1A8A-470C-8473-F536B2669026}"/>
              </a:ext>
            </a:extLst>
          </p:cNvPr>
          <p:cNvSpPr txBox="1"/>
          <p:nvPr/>
        </p:nvSpPr>
        <p:spPr>
          <a:xfrm>
            <a:off x="1259632" y="260648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деятельности Совета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14DC71-466F-4AA9-BEF4-E23678AE9B6A}"/>
              </a:ext>
            </a:extLst>
          </p:cNvPr>
          <p:cNvSpPr txBox="1"/>
          <p:nvPr/>
        </p:nvSpPr>
        <p:spPr>
          <a:xfrm>
            <a:off x="1608086" y="692696"/>
            <a:ext cx="5700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6"/>
                </a:solidFill>
              </a:rPr>
              <a:t>20-21 </a:t>
            </a:r>
            <a:r>
              <a:rPr lang="ru-RU" sz="1800" dirty="0">
                <a:solidFill>
                  <a:schemeClr val="accent6"/>
                </a:solidFill>
              </a:rPr>
              <a:t>мая проведено выездное заседание </a:t>
            </a:r>
            <a:r>
              <a:rPr lang="ru-RU" sz="1800" dirty="0" err="1">
                <a:solidFill>
                  <a:schemeClr val="accent6"/>
                </a:solidFill>
              </a:rPr>
              <a:t>СМУиС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2B2B50-85D7-4130-821E-77E3E77DFDA7}"/>
              </a:ext>
            </a:extLst>
          </p:cNvPr>
          <p:cNvSpPr txBox="1"/>
          <p:nvPr/>
        </p:nvSpPr>
        <p:spPr>
          <a:xfrm>
            <a:off x="323528" y="1700808"/>
            <a:ext cx="4110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</a:rPr>
              <a:t>1. </a:t>
            </a:r>
            <a:r>
              <a:rPr lang="ru-RU" sz="1200" dirty="0">
                <a:solidFill>
                  <a:srgbClr val="002060"/>
                </a:solidFill>
              </a:rPr>
              <a:t>Процедура подачи заявлений в Диссертационный совет. Роль Университетского семинара Аспирантов для допуска к защите </a:t>
            </a:r>
            <a:r>
              <a:rPr lang="ru-RU" sz="1200" dirty="0" smtClean="0">
                <a:solidFill>
                  <a:srgbClr val="002060"/>
                </a:solidFill>
              </a:rPr>
              <a:t>диссертации.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EBAEB2-F2FB-402B-9FB2-E2D735B3005B}"/>
              </a:ext>
            </a:extLst>
          </p:cNvPr>
          <p:cNvSpPr txBox="1"/>
          <p:nvPr/>
        </p:nvSpPr>
        <p:spPr>
          <a:xfrm>
            <a:off x="323527" y="2511912"/>
            <a:ext cx="41100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  <a:latin typeface="+mn-lt"/>
              </a:rPr>
              <a:t>2.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Гранты и конкурсы. Успехи и опыт участия молодых ученых </a:t>
            </a:r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УрГУПС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. Конкурс молодых ученых ОАО «РЖД». Конкурс Министерства транспорта РФ «Молодые ученые транспортной отрасли», грант 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DAAD.</a:t>
            </a:r>
            <a:r>
              <a:rPr lang="ru-RU" sz="1200" b="0" i="0" u="none" strike="noStrike" baseline="0" dirty="0">
                <a:solidFill>
                  <a:srgbClr val="002060"/>
                </a:solidFill>
                <a:latin typeface="+mn-lt"/>
              </a:rPr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33C511-D5D4-4D8F-B7F8-EF41FCE9AD8A}"/>
              </a:ext>
            </a:extLst>
          </p:cNvPr>
          <p:cNvSpPr txBox="1"/>
          <p:nvPr/>
        </p:nvSpPr>
        <p:spPr>
          <a:xfrm>
            <a:off x="302434" y="4720044"/>
            <a:ext cx="4123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5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1200" b="0" i="0" u="none" strike="noStrike" baseline="0" dirty="0" smtClean="0">
                <a:solidFill>
                  <a:srgbClr val="002060"/>
                </a:solidFill>
                <a:latin typeface="+mn-lt"/>
              </a:rPr>
              <a:t>Подготовка научных публикаци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й и участие в конференциях.</a:t>
            </a:r>
            <a:r>
              <a:rPr lang="ru-RU" sz="1200" b="0" i="0" u="none" strike="noStrike" baseline="0" dirty="0">
                <a:solidFill>
                  <a:srgbClr val="002060"/>
                </a:solidFill>
                <a:latin typeface="+mn-lt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33C511-D5D4-4D8F-B7F8-EF41FCE9AD8A}"/>
              </a:ext>
            </a:extLst>
          </p:cNvPr>
          <p:cNvSpPr txBox="1"/>
          <p:nvPr/>
        </p:nvSpPr>
        <p:spPr>
          <a:xfrm>
            <a:off x="302434" y="4353842"/>
            <a:ext cx="4126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4.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Новая аспирантура в соответствии с ФГТ.</a:t>
            </a:r>
            <a:endParaRPr lang="ru-RU" sz="1200" b="0" i="0" u="none" strike="noStrike" baseline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52751"/>
            <a:ext cx="3353262" cy="44710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33C511-D5D4-4D8F-B7F8-EF41FCE9AD8A}"/>
              </a:ext>
            </a:extLst>
          </p:cNvPr>
          <p:cNvSpPr txBox="1"/>
          <p:nvPr/>
        </p:nvSpPr>
        <p:spPr>
          <a:xfrm>
            <a:off x="306559" y="3645024"/>
            <a:ext cx="4126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Реализация программы «Молодой специалист </a:t>
            </a:r>
            <a:r>
              <a:rPr lang="ru-RU" sz="1200" dirty="0" err="1">
                <a:solidFill>
                  <a:srgbClr val="002060"/>
                </a:solidFill>
                <a:latin typeface="+mn-lt"/>
              </a:rPr>
              <a:t>УрГУПС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». Тренинг – Составление Паспорта молодого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1707631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5BF3-8451-4E66-BFC3-C5E1A762488C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5085226"/>
            <a:ext cx="83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30482"/>
                </a:solidFill>
              </a:rPr>
              <a:t>Социальная поддержка молодых преподавателей и сотрудников в рамках коллективного договора</a:t>
            </a:r>
            <a:endParaRPr lang="ru-RU" dirty="0">
              <a:solidFill>
                <a:srgbClr val="13048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865" y="188640"/>
            <a:ext cx="543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Взаимодействие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СМУиС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профсоюзной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048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232248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18" y="2780928"/>
            <a:ext cx="2287380" cy="2287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0" y="1916831"/>
            <a:ext cx="5707340" cy="32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889" y="304801"/>
            <a:ext cx="7176422" cy="459903"/>
          </a:xfrm>
        </p:spPr>
        <p:txBody>
          <a:bodyPr/>
          <a:lstStyle/>
          <a:p>
            <a:r>
              <a:rPr lang="ru-RU" sz="3200" dirty="0" smtClean="0"/>
              <a:t>Проект решений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047" y="1340768"/>
            <a:ext cx="7688478" cy="331236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effectLst/>
              </a:rPr>
              <a:t>Работу Совета молодых ученых и специалистов </a:t>
            </a:r>
            <a:r>
              <a:rPr lang="ru-RU" sz="16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600" dirty="0">
                <a:solidFill>
                  <a:srgbClr val="002060"/>
                </a:solidFill>
                <a:effectLst/>
              </a:rPr>
              <a:t> за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2022 </a:t>
            </a:r>
            <a:r>
              <a:rPr lang="ru-RU" sz="1600" dirty="0">
                <a:solidFill>
                  <a:srgbClr val="002060"/>
                </a:solidFill>
                <a:effectLst/>
              </a:rPr>
              <a:t>год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признать </a:t>
            </a:r>
            <a:r>
              <a:rPr lang="ru-RU" sz="1600" dirty="0">
                <a:solidFill>
                  <a:srgbClr val="002060"/>
                </a:solidFill>
                <a:effectLst/>
              </a:rPr>
              <a:t>удовлетворительной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Обеспечить участие молодых ученых в конкурсах и грантах в 2023 году.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effectLst/>
              </a:rPr>
              <a:t>Содействовать молодым ученым </a:t>
            </a:r>
            <a:r>
              <a:rPr lang="ru-RU" sz="1600" dirty="0" err="1" smtClean="0">
                <a:solidFill>
                  <a:srgbClr val="002060"/>
                </a:solidFill>
                <a:effectLst/>
              </a:rPr>
              <a:t>УрГУПС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в получении ученых степеней и званий.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Подготовить предложения по корректировке показателей рейтинга </a:t>
            </a:r>
            <a:r>
              <a:rPr lang="ru-RU" sz="1600" dirty="0" err="1" smtClean="0">
                <a:solidFill>
                  <a:srgbClr val="002060"/>
                </a:solidFill>
              </a:rPr>
              <a:t>СМУиС</a:t>
            </a:r>
            <a:r>
              <a:rPr lang="ru-RU" sz="1600" dirty="0" smtClean="0">
                <a:solidFill>
                  <a:srgbClr val="002060"/>
                </a:solidFill>
              </a:rPr>
              <a:t>. Организовать заселение молодых ученых в фонд </a:t>
            </a:r>
            <a:r>
              <a:rPr lang="ru-RU" sz="1600" dirty="0" err="1" smtClean="0">
                <a:solidFill>
                  <a:srgbClr val="002060"/>
                </a:solidFill>
              </a:rPr>
              <a:t>СМУиС</a:t>
            </a:r>
            <a:r>
              <a:rPr lang="ru-RU" sz="1600" dirty="0" smtClean="0">
                <a:solidFill>
                  <a:srgbClr val="002060"/>
                </a:solidFill>
              </a:rPr>
              <a:t> в сентябре 2023 года.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Совместно с ППО </a:t>
            </a:r>
            <a:r>
              <a:rPr lang="ru-RU" sz="1600" dirty="0" err="1" smtClean="0">
                <a:solidFill>
                  <a:srgbClr val="002060"/>
                </a:solidFill>
              </a:rPr>
              <a:t>УрГУПС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родолжить реализацию программ социальной поддержки молодых ученых.</a:t>
            </a:r>
            <a:endParaRPr lang="ru-RU" sz="1600" dirty="0" smtClean="0">
              <a:solidFill>
                <a:srgbClr val="00206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Подготовить программу проведения и организовать выездное заседание </a:t>
            </a:r>
            <a:r>
              <a:rPr lang="ru-RU" sz="1600" dirty="0" err="1" smtClean="0">
                <a:solidFill>
                  <a:srgbClr val="002060"/>
                </a:solidFill>
              </a:rPr>
              <a:t>СМУиС</a:t>
            </a:r>
            <a:r>
              <a:rPr lang="ru-RU" sz="1600" dirty="0" smtClean="0">
                <a:solidFill>
                  <a:srgbClr val="002060"/>
                </a:solidFill>
              </a:rPr>
              <a:t> в 2023 году.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101426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95711" y="2276872"/>
            <a:ext cx="777240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6"/>
                </a:solidFill>
              </a:rPr>
              <a:t>Определение основных направлений деятельности Совета молодых ученых и специалистов </a:t>
            </a:r>
            <a:r>
              <a:rPr lang="ru-RU" sz="3600" b="1" i="1" dirty="0" err="1">
                <a:solidFill>
                  <a:schemeClr val="accent6"/>
                </a:solidFill>
              </a:rPr>
              <a:t>УрГУПС</a:t>
            </a:r>
            <a:r>
              <a:rPr lang="ru-RU" sz="3600" b="1" i="1" dirty="0">
                <a:solidFill>
                  <a:schemeClr val="accent6"/>
                </a:solidFill>
              </a:rPr>
              <a:t> на </a:t>
            </a:r>
            <a:r>
              <a:rPr lang="ru-RU" sz="3600" b="1" i="1" dirty="0" smtClean="0">
                <a:solidFill>
                  <a:schemeClr val="accent6"/>
                </a:solidFill>
              </a:rPr>
              <a:t>2023 </a:t>
            </a:r>
            <a:r>
              <a:rPr lang="ru-RU" sz="3600" b="1" i="1" dirty="0">
                <a:solidFill>
                  <a:schemeClr val="accent6"/>
                </a:solidFill>
              </a:rPr>
              <a:t>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8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1722" y="1163765"/>
            <a:ext cx="8008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участие молодых ученых в конкурсах и грантах;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получение </a:t>
            </a:r>
            <a:r>
              <a:rPr lang="ru-RU" dirty="0" smtClean="0">
                <a:solidFill>
                  <a:schemeClr val="accent6"/>
                </a:solidFill>
              </a:rPr>
              <a:t>ученых степеней и </a:t>
            </a:r>
            <a:r>
              <a:rPr lang="ru-RU" dirty="0">
                <a:solidFill>
                  <a:schemeClr val="accent6"/>
                </a:solidFill>
              </a:rPr>
              <a:t>званий;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решение жилищных и социальных вопросов молодых ученых и специалистов;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совершенствование деятельности Совета</a:t>
            </a:r>
            <a:r>
              <a:rPr lang="ru-RU" dirty="0" smtClean="0">
                <a:solidFill>
                  <a:schemeClr val="accent6"/>
                </a:solidFill>
              </a:rPr>
              <a:t>. Переизбрание состава </a:t>
            </a:r>
            <a:r>
              <a:rPr lang="ru-RU" dirty="0" err="1" smtClean="0">
                <a:solidFill>
                  <a:schemeClr val="accent6"/>
                </a:solidFill>
              </a:rPr>
              <a:t>СМУиС</a:t>
            </a:r>
            <a:r>
              <a:rPr lang="ru-RU" smtClean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C:\Users\ANPopov\Desktop\pngeg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51" y="3789040"/>
            <a:ext cx="2040339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099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/>
                </a:solidFill>
              </a:rPr>
              <a:t>Основные направления </a:t>
            </a:r>
            <a:r>
              <a:rPr lang="ru-RU" b="1" i="1" dirty="0">
                <a:solidFill>
                  <a:schemeClr val="accent6"/>
                </a:solidFill>
              </a:rPr>
              <a:t>деятельности Совета молодых </a:t>
            </a:r>
            <a:r>
              <a:rPr lang="ru-RU" b="1" i="1" dirty="0" smtClean="0">
                <a:solidFill>
                  <a:schemeClr val="accent6"/>
                </a:solidFill>
              </a:rPr>
              <a:t>ученых на 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71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/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 ДНЯ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557195"/>
              </p:ext>
            </p:extLst>
          </p:nvPr>
        </p:nvGraphicFramePr>
        <p:xfrm>
          <a:off x="323528" y="1196752"/>
          <a:ext cx="8568952" cy="36629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№ п/п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(регламент)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Выступления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Докладчик / 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модератор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6"/>
                          </a:solidFill>
                          <a:effectLst/>
                        </a:rPr>
                        <a:t>Приглашенные</a:t>
                      </a:r>
                      <a:endParaRPr lang="ru-RU" sz="9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762">
                <a:tc>
                  <a:txBody>
                    <a:bodyPr/>
                    <a:lstStyle/>
                    <a:p>
                      <a:pPr marL="132715" indent="-1327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работы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СМУиС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году.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А.Н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Бушуев С.В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Макаров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899">
                <a:tc>
                  <a:txBody>
                    <a:bodyPr/>
                    <a:lstStyle/>
                    <a:p>
                      <a:pPr marL="132715" indent="-1327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основных направлений деятельности Совета молодых ученых и специалистов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УрГУПС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СМУиС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Бушуев С.В. Макаров В.В.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599">
                <a:tc>
                  <a:txBody>
                    <a:bodyPr/>
                    <a:lstStyle/>
                    <a:p>
                      <a:pPr marL="132715" indent="-1327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Разное:</a:t>
                      </a:r>
                    </a:p>
                    <a:p>
                      <a:pPr marL="2032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УрГУПС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конгрессе молодых ученых</a:t>
                      </a:r>
                    </a:p>
                    <a:p>
                      <a:pPr marL="2032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предоставление служебного жилья молодым ученым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конкурсы и гранты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Колышев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А.С.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А.Н.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Шестаков М.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1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7584" y="2204865"/>
            <a:ext cx="7772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6"/>
                </a:solidFill>
              </a:rPr>
              <a:t>Подведение итогов работы </a:t>
            </a:r>
            <a:r>
              <a:rPr lang="ru-RU" sz="3600" b="1" i="1" dirty="0" err="1">
                <a:solidFill>
                  <a:schemeClr val="accent6"/>
                </a:solidFill>
              </a:rPr>
              <a:t>СМУиС</a:t>
            </a:r>
            <a:r>
              <a:rPr lang="ru-RU" sz="3600" b="1" i="1" dirty="0">
                <a:solidFill>
                  <a:schemeClr val="accent6"/>
                </a:solidFill>
              </a:rPr>
              <a:t> в </a:t>
            </a:r>
            <a:r>
              <a:rPr lang="ru-RU" sz="3600" b="1" i="1" dirty="0" smtClean="0">
                <a:solidFill>
                  <a:schemeClr val="accent6"/>
                </a:solidFill>
              </a:rPr>
              <a:t>2022 </a:t>
            </a:r>
            <a:r>
              <a:rPr lang="ru-RU" sz="3600" b="1" i="1" dirty="0">
                <a:solidFill>
                  <a:schemeClr val="accent6"/>
                </a:solidFill>
              </a:rPr>
              <a:t>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7" y="207034"/>
            <a:ext cx="3537018" cy="14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4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34" y="2708920"/>
            <a:ext cx="2886337" cy="2492896"/>
          </a:xfrm>
          <a:prstGeom prst="rect">
            <a:avLst/>
          </a:prstGeom>
        </p:spPr>
      </p:pic>
      <p:sp>
        <p:nvSpPr>
          <p:cNvPr id="3077" name="Rectangle 5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Совета молодых ученых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УрГУПС</a:t>
            </a:r>
            <a:endParaRPr lang="ru-RU" sz="2400" b="1" u="sng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body" idx="4294967295"/>
          </p:nvPr>
        </p:nvSpPr>
        <p:spPr>
          <a:xfrm>
            <a:off x="251520" y="1340768"/>
            <a:ext cx="6303116" cy="5112568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effectLst/>
              </a:rPr>
              <a:t>Состав Совета молодых ученых и специалистов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(далее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СМУиС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800" dirty="0">
                <a:solidFill>
                  <a:srgbClr val="002060"/>
                </a:solidFill>
                <a:effectLst/>
              </a:rPr>
              <a:t>) утвержден приказом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№200  </a:t>
            </a:r>
            <a:r>
              <a:rPr lang="ru-RU" sz="1800" dirty="0">
                <a:solidFill>
                  <a:srgbClr val="002060"/>
                </a:solidFill>
                <a:effectLst/>
              </a:rPr>
              <a:t>от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03 марта 2020 </a:t>
            </a:r>
            <a:r>
              <a:rPr lang="ru-RU" sz="1800" dirty="0">
                <a:solidFill>
                  <a:srgbClr val="002060"/>
                </a:solidFill>
                <a:effectLst/>
              </a:rPr>
              <a:t>года.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r>
              <a:rPr lang="ru-RU" sz="1800" dirty="0" smtClean="0">
                <a:solidFill>
                  <a:srgbClr val="002060"/>
                </a:solidFill>
                <a:effectLst/>
              </a:rPr>
              <a:t>Численность </a:t>
            </a:r>
            <a:r>
              <a:rPr lang="ru-RU" sz="1800" dirty="0">
                <a:solidFill>
                  <a:srgbClr val="002060"/>
                </a:solidFill>
                <a:effectLst/>
              </a:rPr>
              <a:t>состава –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18 человек (в т. ч. 1 </a:t>
            </a:r>
            <a:r>
              <a:rPr lang="ru-RU" sz="1800" dirty="0">
                <a:solidFill>
                  <a:srgbClr val="002060"/>
                </a:solidFill>
                <a:effectLst/>
              </a:rPr>
              <a:t>– доктор наук,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15 </a:t>
            </a:r>
            <a:r>
              <a:rPr lang="ru-RU" sz="1800" dirty="0">
                <a:solidFill>
                  <a:srgbClr val="002060"/>
                </a:solidFill>
                <a:effectLst/>
              </a:rPr>
              <a:t>кандидатов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наук). </a:t>
            </a:r>
          </a:p>
          <a:p>
            <a:r>
              <a:rPr lang="ru-RU" sz="1800" dirty="0" smtClean="0">
                <a:solidFill>
                  <a:srgbClr val="002060"/>
                </a:solidFill>
                <a:effectLst/>
              </a:rPr>
              <a:t>Члены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СМУиС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представляют: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Механический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1</a:t>
            </a: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Строительный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–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2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Электромеханический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5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Электротехнический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3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>
                <a:solidFill>
                  <a:srgbClr val="002060"/>
                </a:solidFill>
                <a:effectLst/>
              </a:rPr>
              <a:t>управления процессами перевозок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1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Факультет </a:t>
            </a:r>
            <a:r>
              <a:rPr lang="ru-RU" sz="1800" dirty="0">
                <a:solidFill>
                  <a:srgbClr val="002060"/>
                </a:solidFill>
                <a:effectLst/>
              </a:rPr>
              <a:t>экономики и управления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– 4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Аспиранты – 1 </a:t>
            </a:r>
            <a:endParaRPr lang="ru-RU" sz="1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1800" dirty="0" smtClean="0">
                <a:solidFill>
                  <a:srgbClr val="002060"/>
                </a:solidFill>
                <a:effectLst/>
              </a:rPr>
              <a:t>Филиалы – 1</a:t>
            </a:r>
          </a:p>
        </p:txBody>
      </p:sp>
    </p:spTree>
    <p:extLst>
      <p:ext uri="{BB962C8B-B14F-4D97-AF65-F5344CB8AC3E}">
        <p14:creationId xmlns:p14="http://schemas.microsoft.com/office/powerpoint/2010/main" val="1315322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8984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СОСТАВ СОВЕТА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(приказ № </a:t>
            </a:r>
            <a:r>
              <a:rPr lang="ru-RU" sz="2400" dirty="0" smtClean="0">
                <a:effectLst/>
              </a:rPr>
              <a:t>200 </a:t>
            </a:r>
            <a:r>
              <a:rPr lang="ru-RU" sz="2400" dirty="0">
                <a:effectLst/>
              </a:rPr>
              <a:t>от </a:t>
            </a:r>
            <a:r>
              <a:rPr lang="ru-RU" sz="2400" dirty="0" smtClean="0">
                <a:effectLst/>
              </a:rPr>
              <a:t>03 </a:t>
            </a:r>
            <a:r>
              <a:rPr lang="ru-RU" sz="2400" dirty="0">
                <a:effectLst/>
              </a:rPr>
              <a:t>марта </a:t>
            </a:r>
            <a:r>
              <a:rPr lang="ru-RU" sz="2400" dirty="0" smtClean="0">
                <a:effectLst/>
              </a:rPr>
              <a:t>2020 </a:t>
            </a:r>
            <a:r>
              <a:rPr lang="ru-RU" sz="2400" dirty="0">
                <a:effectLst/>
              </a:rPr>
              <a:t>г</a:t>
            </a:r>
            <a:r>
              <a:rPr lang="ru-RU" sz="2400" dirty="0" smtClean="0">
                <a:effectLst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2060"/>
                </a:solidFill>
                <a:effectLst/>
              </a:rPr>
              <a:t>И.о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. председателя Совета</a:t>
            </a:r>
            <a:endParaRPr lang="ru-RU" sz="2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2000" b="1" dirty="0">
                <a:solidFill>
                  <a:srgbClr val="002060"/>
                </a:solidFill>
              </a:rPr>
              <a:t>Попов Антон Николаевич</a:t>
            </a:r>
            <a:r>
              <a:rPr lang="ru-RU" sz="2000" dirty="0">
                <a:solidFill>
                  <a:srgbClr val="002060"/>
                </a:solidFill>
              </a:rPr>
              <a:t> – к.т.н., доцент кафедры «Автоматика, телемеханика и связь на железнодорожном транспорте, представитель Электротехнического факультета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  <a:effectLst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Заместитель председателя Совета 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Ковалев </a:t>
            </a:r>
            <a:r>
              <a:rPr lang="ru-RU" sz="2000" b="1" dirty="0">
                <a:solidFill>
                  <a:srgbClr val="002060"/>
                </a:solidFill>
              </a:rPr>
              <a:t>Алексей Анатольевич</a:t>
            </a:r>
            <a:r>
              <a:rPr lang="ru-RU" sz="2000" dirty="0">
                <a:solidFill>
                  <a:srgbClr val="002060"/>
                </a:solidFill>
              </a:rPr>
              <a:t> – к.т.н., доцент, доцент кафедры «Электроснабжение транспорта», представитель Электромеханического факультета</a:t>
            </a:r>
            <a:endParaRPr lang="ru-RU" sz="2000" dirty="0" smtClean="0">
              <a:solidFill>
                <a:srgbClr val="002060"/>
              </a:solidFill>
              <a:effectLst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Секретарь Совета</a:t>
            </a:r>
            <a:endParaRPr lang="ru-RU" sz="2400" dirty="0">
              <a:solidFill>
                <a:srgbClr val="002060"/>
              </a:solidFill>
              <a:effectLst/>
            </a:endParaRPr>
          </a:p>
          <a:p>
            <a:pPr lvl="1"/>
            <a:r>
              <a:rPr lang="ru-RU" sz="2000" b="1" dirty="0" smtClean="0">
                <a:solidFill>
                  <a:srgbClr val="002060"/>
                </a:solidFill>
                <a:effectLst/>
              </a:rPr>
              <a:t>Баева Ирина Анатольевна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– </a:t>
            </a:r>
            <a:r>
              <a:rPr lang="ru-RU" sz="2000" dirty="0">
                <a:solidFill>
                  <a:srgbClr val="002060"/>
                </a:solidFill>
              </a:rPr>
              <a:t>к.т.н</a:t>
            </a:r>
            <a:r>
              <a:rPr lang="ru-RU" sz="2000" dirty="0" smtClean="0">
                <a:solidFill>
                  <a:srgbClr val="002060"/>
                </a:solidFill>
              </a:rPr>
              <a:t>., </a:t>
            </a:r>
            <a:r>
              <a:rPr lang="ru-RU" sz="2000" dirty="0">
                <a:solidFill>
                  <a:srgbClr val="002060"/>
                </a:solidFill>
              </a:rPr>
              <a:t>доцент кафедры «Электроснабжение транспорта»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000" dirty="0">
                <a:solidFill>
                  <a:srgbClr val="002060"/>
                </a:solidFill>
                <a:effectLst/>
              </a:rPr>
              <a:t>представитель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Электромеханического </a:t>
            </a:r>
            <a:r>
              <a:rPr lang="ru-RU" sz="2000" dirty="0">
                <a:solidFill>
                  <a:srgbClr val="002060"/>
                </a:solidFill>
                <a:effectLst/>
              </a:rPr>
              <a:t>факультета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;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54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dirty="0">
                <a:effectLst/>
              </a:rPr>
              <a:t>Члены </a:t>
            </a:r>
            <a:r>
              <a:rPr lang="ru-RU" sz="3200" dirty="0" smtClean="0">
                <a:effectLst/>
              </a:rPr>
              <a:t>совета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544462" cy="5184576"/>
          </a:xfrm>
        </p:spPr>
        <p:txBody>
          <a:bodyPr/>
          <a:lstStyle/>
          <a:p>
            <a:r>
              <a:rPr lang="ru-RU" sz="1300" b="1" dirty="0" smtClean="0">
                <a:solidFill>
                  <a:srgbClr val="002060"/>
                </a:solidFill>
                <a:effectLst/>
              </a:rPr>
              <a:t>Балакин 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Сергей Владимирович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­ доктор.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филол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наук, доцент кафедры «Иностранных языков и межкультурных коммуникаций», представитель факультета экономики и управления;</a:t>
            </a:r>
          </a:p>
          <a:p>
            <a:r>
              <a:rPr lang="ru-RU" sz="1300" b="1" dirty="0" smtClean="0">
                <a:solidFill>
                  <a:srgbClr val="002060"/>
                </a:solidFill>
                <a:effectLst/>
              </a:rPr>
              <a:t>Гаврилин 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Игорь Игоревич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­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1300" dirty="0">
                <a:solidFill>
                  <a:srgbClr val="002060"/>
                </a:solidFill>
                <a:effectLst/>
              </a:rPr>
              <a:t>к. биол. н, доцент кафедры «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Техносферная</a:t>
            </a:r>
            <a:r>
              <a:rPr lang="ru-RU" sz="1300" dirty="0">
                <a:solidFill>
                  <a:srgbClr val="002060"/>
                </a:solidFill>
                <a:effectLst/>
              </a:rPr>
              <a:t> безопасность», представитель факультета Управления процессами перевозок, член жилищной комиссии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СМУиС</a:t>
            </a:r>
            <a:r>
              <a:rPr lang="ru-RU" sz="1300" dirty="0">
                <a:solidFill>
                  <a:srgbClr val="002060"/>
                </a:solidFill>
                <a:effectLst/>
              </a:rPr>
              <a:t>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Каргапольцев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Дмитрий Владимирович, </a:t>
            </a:r>
            <a:r>
              <a:rPr lang="ru-RU" sz="1300" dirty="0">
                <a:solidFill>
                  <a:srgbClr val="002060"/>
                </a:solidFill>
                <a:effectLst/>
              </a:rPr>
              <a:t>аспирант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УрГУПС</a:t>
            </a:r>
            <a:r>
              <a:rPr lang="ru-RU" sz="1300" dirty="0">
                <a:solidFill>
                  <a:srgbClr val="002060"/>
                </a:solidFill>
                <a:effectLst/>
              </a:rPr>
              <a:t>, представитель аспирантов;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Колышев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Андрей Сергеевич, </a:t>
            </a:r>
            <a:r>
              <a:rPr lang="ru-RU" sz="1300" dirty="0">
                <a:solidFill>
                  <a:srgbClr val="002060"/>
                </a:solidFill>
                <a:effectLst/>
              </a:rPr>
              <a:t>ассистент кафедры «Экономика транспорта», представитель факультета экономики и управления;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Костров Александр Анатольевич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заведующий отделением по специальности «Автоматика, телемеханика и связь на ж. д. транспорте», представитель Челябинского института путей сообщения;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Маслова Ирина Александровна</a:t>
            </a:r>
            <a:r>
              <a:rPr lang="ru-RU" sz="1300" dirty="0">
                <a:solidFill>
                  <a:srgbClr val="002060"/>
                </a:solidFill>
                <a:effectLst/>
              </a:rPr>
              <a:t> ­ к. ист. наук, доцент кафедры «Управление в социально-экономических системах, философия и история», представитель факультета Экономики и управления;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Мыльникова Мария Александровна – </a:t>
            </a:r>
            <a:r>
              <a:rPr lang="ru-RU" sz="1300" dirty="0">
                <a:solidFill>
                  <a:srgbClr val="002060"/>
                </a:solidFill>
                <a:effectLst/>
              </a:rPr>
              <a:t>ассистент кафедры «Путь и железнодорожное строительство», представитель Строительного факультета</a:t>
            </a:r>
            <a:r>
              <a:rPr lang="ru-RU" sz="1300" dirty="0" smtClean="0">
                <a:solidFill>
                  <a:srgbClr val="002060"/>
                </a:solidFill>
                <a:effectLst/>
              </a:rPr>
              <a:t>;</a:t>
            </a:r>
            <a:endParaRPr lang="ru-RU" sz="13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74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dirty="0">
                <a:effectLst/>
              </a:rPr>
              <a:t>Члены </a:t>
            </a:r>
            <a:r>
              <a:rPr lang="ru-RU" sz="3200" dirty="0" smtClean="0">
                <a:effectLst/>
              </a:rPr>
              <a:t>совета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44462" cy="3816424"/>
          </a:xfrm>
        </p:spPr>
        <p:txBody>
          <a:bodyPr/>
          <a:lstStyle/>
          <a:p>
            <a:r>
              <a:rPr lang="ru-RU" sz="1300" b="1" dirty="0">
                <a:solidFill>
                  <a:srgbClr val="002060"/>
                </a:solidFill>
                <a:effectLst/>
              </a:rPr>
              <a:t>Новоселов Владимир Леонидович – </a:t>
            </a:r>
            <a:r>
              <a:rPr lang="ru-RU" sz="1300" dirty="0">
                <a:solidFill>
                  <a:srgbClr val="002060"/>
                </a:solidFill>
                <a:effectLst/>
              </a:rPr>
              <a:t>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«Проектирование и эксплуатация автомобилей», представитель Механического факультета;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Окунев Александр Владимирович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доцент кафедры «Электроснабжение транспорта», представитель Электромеханического факультета;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Паранин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Александр Викторович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«Электроснабжение транспорта», представитель Электромеханического факультета;</a:t>
            </a:r>
          </a:p>
          <a:p>
            <a:r>
              <a:rPr lang="ru-RU" sz="1300" b="1" dirty="0" smtClean="0">
                <a:solidFill>
                  <a:srgbClr val="002060"/>
                </a:solidFill>
                <a:effectLst/>
              </a:rPr>
              <a:t>Пышный 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Игорь Михайлович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«Электрическая тяга», представитель Электромеханического факультета;</a:t>
            </a:r>
          </a:p>
          <a:p>
            <a:r>
              <a:rPr lang="ru-RU" sz="1300" b="1" dirty="0">
                <a:solidFill>
                  <a:srgbClr val="002060"/>
                </a:solidFill>
                <a:effectLst/>
              </a:rPr>
              <a:t>Селина Ольга Викторовна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экон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н, доцент кафедры «Экономика транспорта», представитель Факультета экономики и управления;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Сисин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Валерий Александрович</a:t>
            </a:r>
            <a:r>
              <a:rPr lang="ru-RU" sz="1300" dirty="0">
                <a:solidFill>
                  <a:srgbClr val="002060"/>
                </a:solidFill>
                <a:effectLst/>
              </a:rPr>
              <a:t> 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«Электрические машины» представитель Электротехнического факультета;</a:t>
            </a:r>
          </a:p>
          <a:p>
            <a:r>
              <a:rPr lang="ru-RU" sz="1300" b="1" dirty="0" err="1">
                <a:solidFill>
                  <a:srgbClr val="002060"/>
                </a:solidFill>
                <a:effectLst/>
              </a:rPr>
              <a:t>Скутин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 Дмитрий Александрович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к. </a:t>
            </a:r>
            <a:r>
              <a:rPr lang="ru-RU" sz="1300" dirty="0" err="1">
                <a:solidFill>
                  <a:srgbClr val="002060"/>
                </a:solidFill>
                <a:effectLst/>
              </a:rPr>
              <a:t>техн</a:t>
            </a:r>
            <a:r>
              <a:rPr lang="ru-RU" sz="1300" dirty="0">
                <a:solidFill>
                  <a:srgbClr val="002060"/>
                </a:solidFill>
                <a:effectLst/>
              </a:rPr>
              <a:t>. н., доцент кафедры «Путь и железнодорожное строительство», представитель Строительного факультета;</a:t>
            </a:r>
          </a:p>
          <a:p>
            <a:r>
              <a:rPr lang="ru-RU" sz="1300" b="1" dirty="0" smtClean="0">
                <a:solidFill>
                  <a:srgbClr val="002060"/>
                </a:solidFill>
                <a:effectLst/>
              </a:rPr>
              <a:t>Черезов Григорий Анатольевич</a:t>
            </a:r>
            <a:r>
              <a:rPr lang="ru-RU" sz="13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300" dirty="0">
                <a:solidFill>
                  <a:srgbClr val="002060"/>
                </a:solidFill>
                <a:effectLst/>
              </a:rPr>
              <a:t>– </a:t>
            </a:r>
            <a:r>
              <a:rPr lang="ru-RU" sz="1300" dirty="0">
                <a:solidFill>
                  <a:srgbClr val="002060"/>
                </a:solidFill>
              </a:rPr>
              <a:t>к. </a:t>
            </a:r>
            <a:r>
              <a:rPr lang="ru-RU" sz="1300" dirty="0" err="1">
                <a:solidFill>
                  <a:srgbClr val="002060"/>
                </a:solidFill>
              </a:rPr>
              <a:t>техн</a:t>
            </a:r>
            <a:r>
              <a:rPr lang="ru-RU" sz="1300" dirty="0">
                <a:solidFill>
                  <a:srgbClr val="002060"/>
                </a:solidFill>
              </a:rPr>
              <a:t>. н</a:t>
            </a:r>
            <a:r>
              <a:rPr lang="ru-RU" sz="1300" dirty="0" smtClean="0">
                <a:solidFill>
                  <a:srgbClr val="002060"/>
                </a:solidFill>
              </a:rPr>
              <a:t>., доцент </a:t>
            </a:r>
            <a:r>
              <a:rPr lang="ru-RU" sz="1300" dirty="0">
                <a:solidFill>
                  <a:srgbClr val="002060"/>
                </a:solidFill>
                <a:effectLst/>
              </a:rPr>
              <a:t>кафедры «Автоматика, телемеханика и связь на железнодорожном транспорте, представитель Электротехнического факультета.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38CF6-A897-4BA5-944D-DC37E7BF9D7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4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14241"/>
            <a:ext cx="5635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участие молодых ученых в конкурсах и грантах;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получение ученых степеней и званий молодыми учеными;</a:t>
            </a:r>
            <a:endParaRPr lang="ru-RU" dirty="0">
              <a:solidFill>
                <a:schemeClr val="accent6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решение жилищных и социальных вопросов молодых ученых и специалистов;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chemeClr val="accent6"/>
                </a:solidFill>
              </a:rPr>
              <a:t>совершенствование деятельности Совета.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5D4901-5DCC-4F2E-8C3B-A2D99F314406}"/>
              </a:ext>
            </a:extLst>
          </p:cNvPr>
          <p:cNvSpPr txBox="1"/>
          <p:nvPr/>
        </p:nvSpPr>
        <p:spPr>
          <a:xfrm>
            <a:off x="491110" y="332656"/>
            <a:ext cx="8049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</a:t>
            </a:r>
            <a:r>
              <a:rPr lang="ru-RU" sz="2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СМУиС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году: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1564061" cy="1635619"/>
          </a:xfrm>
          <a:prstGeom prst="rect">
            <a:avLst/>
          </a:prstGeom>
        </p:spPr>
      </p:pic>
      <p:pic>
        <p:nvPicPr>
          <p:cNvPr id="1026" name="Picture 2" descr="C:\Users\ANPopov\Desktop\Преимуще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4550"/>
            <a:ext cx="1656184" cy="1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90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CB4F2-6834-4BB5-AAA3-99E1CBF16D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4DA772-4B27-47BE-A18D-9A5873273149}"/>
              </a:ext>
            </a:extLst>
          </p:cNvPr>
          <p:cNvSpPr txBox="1"/>
          <p:nvPr/>
        </p:nvSpPr>
        <p:spPr>
          <a:xfrm>
            <a:off x="899592" y="420448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молодых ученых в конкурсах и грантах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CB97A6-8C36-4BFF-A175-8C43C8BD5A51}"/>
              </a:ext>
            </a:extLst>
          </p:cNvPr>
          <p:cNvSpPr txBox="1"/>
          <p:nvPr/>
        </p:nvSpPr>
        <p:spPr>
          <a:xfrm>
            <a:off x="179512" y="928555"/>
            <a:ext cx="712879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chemeClr val="accent6"/>
                </a:solidFill>
              </a:rPr>
              <a:t>Конкурс для молодых ученых на получение грантов ОАО «РЖД</a:t>
            </a:r>
            <a:r>
              <a:rPr lang="ru-RU" sz="1200" dirty="0" smtClean="0">
                <a:solidFill>
                  <a:schemeClr val="accent6"/>
                </a:solidFill>
              </a:rPr>
              <a:t>» </a:t>
            </a:r>
          </a:p>
          <a:p>
            <a:pPr lvl="1"/>
            <a:r>
              <a:rPr lang="ru-RU" sz="1200" dirty="0" smtClean="0">
                <a:solidFill>
                  <a:schemeClr val="accent6"/>
                </a:solidFill>
              </a:rPr>
              <a:t>Заявки </a:t>
            </a:r>
            <a:r>
              <a:rPr lang="ru-RU" sz="1200" dirty="0">
                <a:solidFill>
                  <a:schemeClr val="accent6"/>
                </a:solidFill>
              </a:rPr>
              <a:t>молодых ученых </a:t>
            </a:r>
            <a:r>
              <a:rPr lang="ru-RU" sz="1200" dirty="0" err="1">
                <a:solidFill>
                  <a:schemeClr val="accent6"/>
                </a:solidFill>
              </a:rPr>
              <a:t>УрГУПС</a:t>
            </a:r>
            <a:r>
              <a:rPr lang="ru-RU" sz="1200" dirty="0">
                <a:solidFill>
                  <a:schemeClr val="accent6"/>
                </a:solidFill>
              </a:rPr>
              <a:t>:</a:t>
            </a:r>
          </a:p>
          <a:p>
            <a:pPr marL="800100" lvl="1" indent="-342900" algn="just">
              <a:buAutoNum type="arabicPeriod"/>
            </a:pPr>
            <a:r>
              <a:rPr lang="ru-RU" sz="1200" dirty="0" smtClean="0">
                <a:solidFill>
                  <a:schemeClr val="accent6"/>
                </a:solidFill>
              </a:rPr>
              <a:t>Окунев Александр Владимирович </a:t>
            </a:r>
            <a:r>
              <a:rPr lang="ru-RU" sz="1200" dirty="0">
                <a:solidFill>
                  <a:schemeClr val="accent6"/>
                </a:solidFill>
              </a:rPr>
              <a:t>– </a:t>
            </a:r>
            <a:r>
              <a:rPr lang="ru-RU" sz="1200" dirty="0" smtClean="0">
                <a:solidFill>
                  <a:schemeClr val="accent2"/>
                </a:solidFill>
              </a:rPr>
              <a:t>Формирование методики комплексной диагностики опор контактной сети на основе вероятностно статистического подхода.</a:t>
            </a:r>
          </a:p>
          <a:p>
            <a:pPr lvl="1"/>
            <a:endParaRPr lang="ru-RU" sz="1200" dirty="0">
              <a:solidFill>
                <a:schemeClr val="accent6"/>
              </a:solidFill>
            </a:endParaRP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accent6"/>
                </a:solidFill>
              </a:rPr>
              <a:t>Премия Губернатора Свердловской области для молодых ученых</a:t>
            </a:r>
          </a:p>
          <a:p>
            <a:pPr lvl="1" algn="just"/>
            <a:r>
              <a:rPr lang="ru-RU" sz="1200" b="1" dirty="0" smtClean="0">
                <a:solidFill>
                  <a:schemeClr val="accent6"/>
                </a:solidFill>
              </a:rPr>
              <a:t>от </a:t>
            </a:r>
            <a:r>
              <a:rPr lang="ru-RU" sz="1200" b="1" dirty="0" err="1">
                <a:solidFill>
                  <a:schemeClr val="accent6"/>
                </a:solidFill>
              </a:rPr>
              <a:t>УрГУПС</a:t>
            </a:r>
            <a:r>
              <a:rPr lang="ru-RU" sz="1200" b="1" dirty="0">
                <a:solidFill>
                  <a:schemeClr val="accent6"/>
                </a:solidFill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</a:rPr>
              <a:t>заявок не подано</a:t>
            </a:r>
            <a:r>
              <a:rPr lang="ru-RU" sz="1200" dirty="0" smtClean="0">
                <a:solidFill>
                  <a:schemeClr val="accent6"/>
                </a:solidFill>
              </a:rPr>
              <a:t>.</a:t>
            </a:r>
          </a:p>
          <a:p>
            <a:pPr lvl="1" algn="just"/>
            <a:endParaRPr lang="ru-RU" sz="1200" dirty="0" smtClean="0">
              <a:solidFill>
                <a:schemeClr val="accent6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sz="1200" dirty="0">
                <a:solidFill>
                  <a:schemeClr val="accent6"/>
                </a:solidFill>
              </a:rPr>
              <a:t>Конкурс «Молодые ученые транспортной отрасли»: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200" dirty="0" err="1" smtClean="0">
                <a:solidFill>
                  <a:schemeClr val="accent6"/>
                </a:solidFill>
              </a:rPr>
              <a:t>Голочалов</a:t>
            </a:r>
            <a:r>
              <a:rPr lang="ru-RU" sz="1200" dirty="0" smtClean="0">
                <a:solidFill>
                  <a:schemeClr val="accent6"/>
                </a:solidFill>
              </a:rPr>
              <a:t> Николай Сергеевич – Развитие перевозочных возможностей существующей инфраструктуры за счет применения современных технологий.</a:t>
            </a:r>
            <a:endParaRPr lang="ru-RU" sz="1200" dirty="0">
              <a:solidFill>
                <a:schemeClr val="accent6"/>
              </a:solidFill>
            </a:endParaRPr>
          </a:p>
          <a:p>
            <a:pPr lvl="1" algn="just"/>
            <a:endParaRPr lang="ru-RU" sz="1200" dirty="0">
              <a:solidFill>
                <a:schemeClr val="accent6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ru-RU" sz="1200" dirty="0">
                <a:solidFill>
                  <a:schemeClr val="accent6"/>
                </a:solidFill>
              </a:rPr>
              <a:t>Конкурс УМНИК: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schemeClr val="accent6"/>
                </a:solidFill>
              </a:rPr>
              <a:t>Разработка программно-аппаратного комплекса автоматического ведения электропоездов с плавающими индивидуальными коэффициентами.</a:t>
            </a:r>
            <a:endParaRPr lang="ru-RU" sz="1200" dirty="0">
              <a:solidFill>
                <a:schemeClr val="accent6"/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ru-RU" sz="1200" dirty="0" smtClean="0">
              <a:solidFill>
                <a:schemeClr val="accent6"/>
              </a:solidFill>
            </a:endParaRPr>
          </a:p>
          <a:p>
            <a:pPr algn="just"/>
            <a:r>
              <a:rPr lang="en-US" sz="1200" dirty="0">
                <a:solidFill>
                  <a:schemeClr val="accent6"/>
                </a:solidFill>
              </a:rPr>
              <a:t>5. X </a:t>
            </a:r>
            <a:r>
              <a:rPr lang="ru-RU" sz="1200" dirty="0">
                <a:solidFill>
                  <a:schemeClr val="accent6"/>
                </a:solidFill>
              </a:rPr>
              <a:t>Всероссийский конкурс «Цифровые технологии – инструмент опережающего развития железнодорожного транспорта»:</a:t>
            </a:r>
          </a:p>
          <a:p>
            <a:pPr lvl="1" algn="just"/>
            <a:r>
              <a:rPr lang="en-US" sz="1200" dirty="0">
                <a:solidFill>
                  <a:schemeClr val="accent6"/>
                </a:solidFill>
              </a:rPr>
              <a:t>1. </a:t>
            </a:r>
            <a:r>
              <a:rPr lang="ru-RU" sz="1200" dirty="0">
                <a:solidFill>
                  <a:schemeClr val="accent6"/>
                </a:solidFill>
              </a:rPr>
              <a:t>Третье место </a:t>
            </a:r>
            <a:r>
              <a:rPr lang="en-US" sz="1200" dirty="0">
                <a:solidFill>
                  <a:schemeClr val="accent6"/>
                </a:solidFill>
              </a:rPr>
              <a:t>– </a:t>
            </a:r>
            <a:r>
              <a:rPr lang="ru-RU" sz="1200" dirty="0">
                <a:solidFill>
                  <a:schemeClr val="accent6"/>
                </a:solidFill>
              </a:rPr>
              <a:t>Пазуха А.А.</a:t>
            </a:r>
          </a:p>
          <a:p>
            <a:pPr lvl="1" algn="just"/>
            <a:endParaRPr lang="ru-RU" sz="1200" dirty="0">
              <a:solidFill>
                <a:schemeClr val="accent6"/>
              </a:solidFill>
            </a:endParaRPr>
          </a:p>
          <a:p>
            <a:pPr algn="just"/>
            <a:r>
              <a:rPr lang="en-US" sz="1200" dirty="0">
                <a:solidFill>
                  <a:schemeClr val="accent6"/>
                </a:solidFill>
              </a:rPr>
              <a:t>6. </a:t>
            </a:r>
            <a:r>
              <a:rPr lang="ru-RU" sz="1200" dirty="0">
                <a:solidFill>
                  <a:schemeClr val="accent6"/>
                </a:solidFill>
              </a:rPr>
              <a:t>Единое окно инноваций ОАО «РЖД»: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200" dirty="0">
                <a:solidFill>
                  <a:schemeClr val="accent6"/>
                </a:solidFill>
              </a:rPr>
              <a:t>Тарасовский Т.С. – Система автоматического регулирования напряжения на тяговых подстанциях с тиристорно-реакторным переключающим устройством</a:t>
            </a:r>
            <a:r>
              <a:rPr lang="ru-RU" sz="1200" dirty="0" smtClean="0">
                <a:solidFill>
                  <a:schemeClr val="accent6"/>
                </a:solidFill>
              </a:rPr>
              <a:t>.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ANPopov\Desktop\image128-867x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35550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20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1019</Words>
  <Application>Microsoft Office PowerPoint</Application>
  <PresentationFormat>Экран (4:3)</PresentationFormat>
  <Paragraphs>134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ЗАСЕДАНИЕ СОВЕТА МОЛОДЫХ УЧЕНЫХ И СПЕЦИАЛИСТОВ</vt:lpstr>
      <vt:lpstr>ПОВЕСТКА ДНЯ</vt:lpstr>
      <vt:lpstr>Презентация PowerPoint</vt:lpstr>
      <vt:lpstr>Состав Совета молодых ученых  и специалистов УрГУПС</vt:lpstr>
      <vt:lpstr>СОСТАВ СОВЕТА (приказ № 200 от 03 марта 2020 г)</vt:lpstr>
      <vt:lpstr>Члены совета</vt:lpstr>
      <vt:lpstr>Члены совета</vt:lpstr>
      <vt:lpstr>Презентация PowerPoint</vt:lpstr>
      <vt:lpstr>Презентация PowerPoint</vt:lpstr>
      <vt:lpstr>Презентация PowerPoint</vt:lpstr>
      <vt:lpstr>Динамика изменения средних значений научного и общего рейтинга молодых ученых и специалистов</vt:lpstr>
      <vt:lpstr>Презентация PowerPoint</vt:lpstr>
      <vt:lpstr>Презентация PowerPoint</vt:lpstr>
      <vt:lpstr>Проект решений</vt:lpstr>
      <vt:lpstr>Презентация PowerPoint</vt:lpstr>
      <vt:lpstr>Презентация PowerPoint</vt:lpstr>
    </vt:vector>
  </TitlesOfParts>
  <Company>Usurt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ANPopov</cp:lastModifiedBy>
  <cp:revision>367</cp:revision>
  <dcterms:created xsi:type="dcterms:W3CDTF">2007-03-29T06:06:15Z</dcterms:created>
  <dcterms:modified xsi:type="dcterms:W3CDTF">2022-12-26T13:18:49Z</dcterms:modified>
</cp:coreProperties>
</file>