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66" r:id="rId1"/>
  </p:sldMasterIdLst>
  <p:notesMasterIdLst>
    <p:notesMasterId r:id="rId3"/>
  </p:notesMasterIdLst>
  <p:handoutMasterIdLst>
    <p:handoutMasterId r:id="rId4"/>
  </p:handoutMasterIdLst>
  <p:sldIdLst>
    <p:sldId id="367" r:id="rId2"/>
  </p:sldIdLst>
  <p:sldSz cx="9906000" cy="6858000" type="A4"/>
  <p:notesSz cx="6669088" cy="9928225"/>
  <p:embeddedFontLst>
    <p:embeddedFont>
      <p:font typeface="Verdana Pro" panose="020B060402020202020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47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95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242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989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738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485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232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980" algn="l" defTabSz="3047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688" userDrawn="1">
          <p15:clr>
            <a:srgbClr val="A4A3A4"/>
          </p15:clr>
        </p15:guide>
        <p15:guide id="2" pos="383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1859" userDrawn="1">
          <p15:clr>
            <a:srgbClr val="A4A3A4"/>
          </p15:clr>
        </p15:guide>
        <p15:guide id="5" pos="4921" userDrawn="1">
          <p15:clr>
            <a:srgbClr val="A4A3A4"/>
          </p15:clr>
        </p15:guide>
        <p15:guide id="6" pos="907" userDrawn="1">
          <p15:clr>
            <a:srgbClr val="A4A3A4"/>
          </p15:clr>
        </p15:guide>
        <p15:guide id="7" pos="4164">
          <p15:clr>
            <a:srgbClr val="A4A3A4"/>
          </p15:clr>
        </p15:guide>
        <p15:guide id="8" pos="2077">
          <p15:clr>
            <a:srgbClr val="A4A3A4"/>
          </p15:clr>
        </p15:guide>
        <p15:guide id="9" pos="1008">
          <p15:clr>
            <a:srgbClr val="A4A3A4"/>
          </p15:clr>
        </p15:guide>
        <p15:guide id="10" pos="2666">
          <p15:clr>
            <a:srgbClr val="A4A3A4"/>
          </p15:clr>
        </p15:guide>
        <p15:guide id="11" pos="4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AD47"/>
    <a:srgbClr val="00194C"/>
    <a:srgbClr val="68798B"/>
    <a:srgbClr val="E21A1A"/>
    <a:srgbClr val="5ABB37"/>
    <a:srgbClr val="F2F2F2"/>
    <a:srgbClr val="909CAA"/>
    <a:srgbClr val="E0E4EC"/>
    <a:srgbClr val="EBEAD4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4" autoAdjust="0"/>
    <p:restoredTop sz="99885" autoAdjust="0"/>
  </p:normalViewPr>
  <p:slideViewPr>
    <p:cSldViewPr snapToGrid="0" showGuides="1">
      <p:cViewPr>
        <p:scale>
          <a:sx n="97" d="100"/>
          <a:sy n="97" d="100"/>
        </p:scale>
        <p:origin x="-1260" y="102"/>
      </p:cViewPr>
      <p:guideLst>
        <p:guide orient="horz" pos="2160"/>
        <p:guide pos="7688"/>
        <p:guide pos="3832"/>
        <p:guide pos="1859"/>
        <p:guide pos="4921"/>
        <p:guide pos="907"/>
        <p:guide pos="4164"/>
        <p:guide pos="2077"/>
        <p:guide pos="1008"/>
        <p:guide pos="2666"/>
        <p:guide pos="492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888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7D2B-72BC-4292-8206-DD8EDADD6C2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44AF-AE61-4C1B-B27B-67F018CE4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D43-DF0B-4111-A569-E88864C584D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61C09-D715-4552-8C0D-5B4DB76D1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7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47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495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242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8989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738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485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232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980" algn="l" defTabSz="6094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F7855-6C74-B944-8472-9D3846061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A3D9B8-8204-9549-8127-1706508C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747" indent="0" algn="ctr">
              <a:buNone/>
              <a:defRPr sz="1300"/>
            </a:lvl2pPr>
            <a:lvl3pPr marL="609495" indent="0" algn="ctr">
              <a:buNone/>
              <a:defRPr sz="1200"/>
            </a:lvl3pPr>
            <a:lvl4pPr marL="914242" indent="0" algn="ctr">
              <a:buNone/>
              <a:defRPr sz="1100"/>
            </a:lvl4pPr>
            <a:lvl5pPr marL="1218989" indent="0" algn="ctr">
              <a:buNone/>
              <a:defRPr sz="1100"/>
            </a:lvl5pPr>
            <a:lvl6pPr marL="1523738" indent="0" algn="ctr">
              <a:buNone/>
              <a:defRPr sz="1100"/>
            </a:lvl6pPr>
            <a:lvl7pPr marL="1828485" indent="0" algn="ctr">
              <a:buNone/>
              <a:defRPr sz="1100"/>
            </a:lvl7pPr>
            <a:lvl8pPr marL="2133232" indent="0" algn="ctr">
              <a:buNone/>
              <a:defRPr sz="1100"/>
            </a:lvl8pPr>
            <a:lvl9pPr marL="2437980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40D42C-BDB7-2242-8282-C779156E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2B99-1BA9-F449-8FC4-F68ABF7DC0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58398C-1815-EB4C-80E7-3BA16B4A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B4855A-5846-8E40-B6B4-8C5ECEA5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6CF10-B94B-DC47-BF72-4B0F81A7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A479DC-A56F-684B-B7FA-4D3C6CBE0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0AA2D8-C547-EA49-A534-C264E349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197C-FD4B-ED4B-813B-3259153E4C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C88F22-4F4A-F546-A32E-61E6069D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E3A3CE-DA88-374C-AA8B-248D62B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FB3029-6D68-444F-8062-67E8D5A33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883016-0CF7-3C4B-93E4-B9D31C7F8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CB71BD-E166-5C4C-B085-3F3D1826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3FC-CE63-B04A-87A9-6F07F89F20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EA5424-054B-634A-A94F-A18F54B9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97E106-EAA5-114D-9677-089130A1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9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" y="6400800"/>
            <a:ext cx="5210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4" tIns="40631" rIns="81264" bIns="40631" anchor="ctr"/>
          <a:lstStyle/>
          <a:p>
            <a:pPr algn="ctr" defTabSz="609495">
              <a:defRPr/>
            </a:pPr>
            <a:endParaRPr lang="ru-RU" sz="1300" b="1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E29B21-96C6-41FC-B7B7-8A1C56E6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496" y="17068"/>
            <a:ext cx="2228850" cy="365125"/>
          </a:xfrm>
        </p:spPr>
        <p:txBody>
          <a:bodyPr/>
          <a:lstStyle/>
          <a:p>
            <a:fld id="{2EEEC234-354C-493F-A7F9-078382EE2E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9DFD69-D663-411E-A8DC-082E8871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17" y="6098235"/>
            <a:ext cx="381840" cy="392319"/>
          </a:xfrm>
        </p:spPr>
        <p:txBody>
          <a:bodyPr/>
          <a:lstStyle>
            <a:lvl1pPr algn="l">
              <a:defRPr/>
            </a:lvl1pPr>
          </a:lstStyle>
          <a:p>
            <a:fld id="{9BEC93CC-FBD0-400E-A509-3A1F3EFECD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3ED6F9D-8A00-47BE-BEBC-E4F2B26358BB}"/>
              </a:ext>
            </a:extLst>
          </p:cNvPr>
          <p:cNvCxnSpPr>
            <a:cxnSpLocks/>
          </p:cNvCxnSpPr>
          <p:nvPr userDrawn="1"/>
        </p:nvCxnSpPr>
        <p:spPr>
          <a:xfrm>
            <a:off x="524911" y="6281535"/>
            <a:ext cx="8336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CCFF28-70CA-46AC-907E-316C8569D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616" y="5926347"/>
            <a:ext cx="985733" cy="646232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228FEF2C-F277-45F9-807C-361E9FB0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906000" cy="952499"/>
          </a:xfrm>
        </p:spPr>
        <p:txBody>
          <a:bodyPr>
            <a:normAutofit/>
          </a:bodyPr>
          <a:lstStyle>
            <a:lvl1pPr>
              <a:defRPr sz="1900">
                <a:latin typeface="Verdana Pro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4C1A5E-B31C-45ED-B4B4-DD4B0C1780C6}"/>
              </a:ext>
            </a:extLst>
          </p:cNvPr>
          <p:cNvSpPr txBox="1"/>
          <p:nvPr userDrawn="1"/>
        </p:nvSpPr>
        <p:spPr>
          <a:xfrm>
            <a:off x="476455" y="5973708"/>
            <a:ext cx="6678475" cy="200045"/>
          </a:xfrm>
          <a:prstGeom prst="rect">
            <a:avLst/>
          </a:prstGeom>
          <a:noFill/>
        </p:spPr>
        <p:txBody>
          <a:bodyPr wrap="square" lIns="60949" tIns="30475" rIns="60949" bIns="30475" rtlCol="0">
            <a:spAutoFit/>
          </a:bodyPr>
          <a:lstStyle/>
          <a:p>
            <a:pPr defTabSz="609495"/>
            <a:r>
              <a:rPr lang="ru-RU" sz="900" dirty="0">
                <a:solidFill>
                  <a:srgbClr val="4472C4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ДИРЕКЦИИ ПРОЕКТОВ РАЗВИТИЯ ЖД ТРАНСПОРТА АНО «ИИЦ»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9FD948-76E2-4B4B-8E13-E777DED0C257}"/>
              </a:ext>
            </a:extLst>
          </p:cNvPr>
          <p:cNvSpPr txBox="1"/>
          <p:nvPr userDrawn="1"/>
        </p:nvSpPr>
        <p:spPr>
          <a:xfrm>
            <a:off x="476456" y="6292513"/>
            <a:ext cx="6282773" cy="230822"/>
          </a:xfrm>
          <a:prstGeom prst="rect">
            <a:avLst/>
          </a:prstGeom>
          <a:noFill/>
        </p:spPr>
        <p:txBody>
          <a:bodyPr wrap="square" lIns="60949" tIns="30475" rIns="60949" bIns="30475" rtlCol="0">
            <a:spAutoFit/>
          </a:bodyPr>
          <a:lstStyle/>
          <a:p>
            <a:pPr defTabSz="609495"/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Ярославский Евгений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277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" y="6400800"/>
            <a:ext cx="5210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4" tIns="40631" rIns="81264" bIns="40631" anchor="ctr"/>
          <a:lstStyle/>
          <a:p>
            <a:pPr algn="ctr" defTabSz="609495">
              <a:defRPr/>
            </a:pPr>
            <a:endParaRPr lang="ru-RU" sz="1300" b="1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A7A88-7B9A-DC40-82E5-7033298A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425C22-CD24-CC45-92D2-A67C53D9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6182A1-0E66-0C46-ABBB-427A4CA3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2B3D-5F40-2048-932A-3BEA56A45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CC046E-D562-3846-A6C1-D7E4E659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51D0E4-DEE1-F84F-8935-7E9511B3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7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263A0-BB9A-894E-AB49-713D355C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40"/>
            <a:ext cx="8543925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A1A076-2514-2F4F-BAC5-30A12B59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759"/>
            <a:ext cx="8543925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7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09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189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237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284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332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379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A50682-3695-BA4A-8B17-C01F776E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A8CF-E9EC-1B4B-A642-BA81EA098A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F3793B-D9F5-7B4D-8B72-6B5A66DD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3F413D-FFCA-E149-B637-64EC52B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89499-63B2-5042-9416-EFE10703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D6C83-C297-E04B-8288-76C978C86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4"/>
            <a:ext cx="421005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D0BA04-6C8A-2C49-BB50-AD7F9E57B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4"/>
            <a:ext cx="421005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DC4385-5751-8743-B3D5-CC6B8804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F6EA-CDC8-0940-885E-18CC1C57E6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42B9C9-6499-B74F-9FA9-83DBCD59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FABF00-EC8D-1544-9601-81285164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69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06F48-533F-9F41-90D6-B7F875A1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68F41A-2ECD-694F-9C09-7FCD1940A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1" y="1681163"/>
            <a:ext cx="4190703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47" indent="0">
              <a:buNone/>
              <a:defRPr sz="1300" b="1"/>
            </a:lvl2pPr>
            <a:lvl3pPr marL="609495" indent="0">
              <a:buNone/>
              <a:defRPr sz="1200" b="1"/>
            </a:lvl3pPr>
            <a:lvl4pPr marL="914242" indent="0">
              <a:buNone/>
              <a:defRPr sz="1100" b="1"/>
            </a:lvl4pPr>
            <a:lvl5pPr marL="1218989" indent="0">
              <a:buNone/>
              <a:defRPr sz="1100" b="1"/>
            </a:lvl5pPr>
            <a:lvl6pPr marL="1523738" indent="0">
              <a:buNone/>
              <a:defRPr sz="1100" b="1"/>
            </a:lvl6pPr>
            <a:lvl7pPr marL="1828485" indent="0">
              <a:buNone/>
              <a:defRPr sz="1100" b="1"/>
            </a:lvl7pPr>
            <a:lvl8pPr marL="2133232" indent="0">
              <a:buNone/>
              <a:defRPr sz="1100" b="1"/>
            </a:lvl8pPr>
            <a:lvl9pPr marL="243798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5B1711-9AE6-5842-8043-EECE99784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1" y="2505075"/>
            <a:ext cx="419070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A115A6-F1AD-3F41-9206-5580FCCA4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47" indent="0">
              <a:buNone/>
              <a:defRPr sz="1300" b="1"/>
            </a:lvl2pPr>
            <a:lvl3pPr marL="609495" indent="0">
              <a:buNone/>
              <a:defRPr sz="1200" b="1"/>
            </a:lvl3pPr>
            <a:lvl4pPr marL="914242" indent="0">
              <a:buNone/>
              <a:defRPr sz="1100" b="1"/>
            </a:lvl4pPr>
            <a:lvl5pPr marL="1218989" indent="0">
              <a:buNone/>
              <a:defRPr sz="1100" b="1"/>
            </a:lvl5pPr>
            <a:lvl6pPr marL="1523738" indent="0">
              <a:buNone/>
              <a:defRPr sz="1100" b="1"/>
            </a:lvl6pPr>
            <a:lvl7pPr marL="1828485" indent="0">
              <a:buNone/>
              <a:defRPr sz="1100" b="1"/>
            </a:lvl7pPr>
            <a:lvl8pPr marL="2133232" indent="0">
              <a:buNone/>
              <a:defRPr sz="1100" b="1"/>
            </a:lvl8pPr>
            <a:lvl9pPr marL="243798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BDACAD9-3CD8-6F48-AA9A-F53B9BDDA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2652D1-3978-854F-BE61-25C75A41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7625-D5D7-6F44-8249-079425DFBF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B260AE-3CE9-A648-835A-AF7F735C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1FF021-0BC9-A64C-8C8D-DC7BC334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84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9BAEB-D3F9-084D-97B8-88A05B9C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E616B0-BD88-2542-A362-663365B6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C847-6A9E-DB4B-AD7A-A77DCE4523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478B3A-25D8-C643-94EF-C1CE2F21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4EC547-CF22-4345-867E-D9A780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EBA337B-D0A2-0944-8E01-D78BB86B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46AF-92D8-8D49-8725-970013179F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3A90283-3010-DA4A-8DA2-E9038354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9F20DC1-1604-6941-B4E5-6B9FA9FF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147E0-0DD6-D342-9129-B4E76D12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7B8518-3EAF-0845-8F01-04D31667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E62F15-6E73-C540-95E2-1330F12AF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4747" indent="0">
              <a:buNone/>
              <a:defRPr sz="900"/>
            </a:lvl2pPr>
            <a:lvl3pPr marL="609495" indent="0">
              <a:buNone/>
              <a:defRPr sz="800"/>
            </a:lvl3pPr>
            <a:lvl4pPr marL="914242" indent="0">
              <a:buNone/>
              <a:defRPr sz="700"/>
            </a:lvl4pPr>
            <a:lvl5pPr marL="1218989" indent="0">
              <a:buNone/>
              <a:defRPr sz="700"/>
            </a:lvl5pPr>
            <a:lvl6pPr marL="1523738" indent="0">
              <a:buNone/>
              <a:defRPr sz="700"/>
            </a:lvl6pPr>
            <a:lvl7pPr marL="1828485" indent="0">
              <a:buNone/>
              <a:defRPr sz="700"/>
            </a:lvl7pPr>
            <a:lvl8pPr marL="2133232" indent="0">
              <a:buNone/>
              <a:defRPr sz="700"/>
            </a:lvl8pPr>
            <a:lvl9pPr marL="243798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70894F-EF9F-6446-9899-5D8881A0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78E4-BBF4-E946-A9DF-CA127497F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765AC1-6AA9-294B-9D71-51AA4870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8B4A70-EBD3-5F4D-861D-C05249B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766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05F5F-A5C8-B840-83C1-2F8AFF31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57EDD2-51F4-AB49-960F-75651B5BE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2100"/>
            </a:lvl1pPr>
            <a:lvl2pPr marL="304747" indent="0">
              <a:buNone/>
              <a:defRPr sz="1900"/>
            </a:lvl2pPr>
            <a:lvl3pPr marL="609495" indent="0">
              <a:buNone/>
              <a:defRPr sz="1600"/>
            </a:lvl3pPr>
            <a:lvl4pPr marL="914242" indent="0">
              <a:buNone/>
              <a:defRPr sz="1300"/>
            </a:lvl4pPr>
            <a:lvl5pPr marL="1218989" indent="0">
              <a:buNone/>
              <a:defRPr sz="1300"/>
            </a:lvl5pPr>
            <a:lvl6pPr marL="1523738" indent="0">
              <a:buNone/>
              <a:defRPr sz="1300"/>
            </a:lvl6pPr>
            <a:lvl7pPr marL="1828485" indent="0">
              <a:buNone/>
              <a:defRPr sz="1300"/>
            </a:lvl7pPr>
            <a:lvl8pPr marL="2133232" indent="0">
              <a:buNone/>
              <a:defRPr sz="1300"/>
            </a:lvl8pPr>
            <a:lvl9pPr marL="2437980" indent="0">
              <a:buNone/>
              <a:defRPr sz="13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A550FC-1279-4E45-8261-E19F96CEC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1"/>
            <a:ext cx="3194943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04747" indent="0">
              <a:buNone/>
              <a:defRPr sz="900"/>
            </a:lvl2pPr>
            <a:lvl3pPr marL="609495" indent="0">
              <a:buNone/>
              <a:defRPr sz="800"/>
            </a:lvl3pPr>
            <a:lvl4pPr marL="914242" indent="0">
              <a:buNone/>
              <a:defRPr sz="700"/>
            </a:lvl4pPr>
            <a:lvl5pPr marL="1218989" indent="0">
              <a:buNone/>
              <a:defRPr sz="700"/>
            </a:lvl5pPr>
            <a:lvl6pPr marL="1523738" indent="0">
              <a:buNone/>
              <a:defRPr sz="700"/>
            </a:lvl6pPr>
            <a:lvl7pPr marL="1828485" indent="0">
              <a:buNone/>
              <a:defRPr sz="700"/>
            </a:lvl7pPr>
            <a:lvl8pPr marL="2133232" indent="0">
              <a:buNone/>
              <a:defRPr sz="700"/>
            </a:lvl8pPr>
            <a:lvl9pPr marL="243798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1C4530-C2FA-0B4A-8D44-A9A01B02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C088-6BAA-A24B-9B81-FC90883D8B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83C58E-C1A0-1C4D-A1DD-4332A60D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5C7071-E456-1E4A-B499-F9CAF0AE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2C940F-706D-DB49-92C1-5BCB6A20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60949" tIns="30475" rIns="60949" bIns="304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14F963-692B-D241-B052-6707C26B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4"/>
            <a:ext cx="8543925" cy="4351339"/>
          </a:xfrm>
          <a:prstGeom prst="rect">
            <a:avLst/>
          </a:prstGeom>
        </p:spPr>
        <p:txBody>
          <a:bodyPr vert="horz" lIns="60949" tIns="30475" rIns="60949" bIns="304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F66787-70E0-114C-A235-2841B999B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646"/>
            <a:ext cx="2228850" cy="365125"/>
          </a:xfrm>
          <a:prstGeom prst="rect">
            <a:avLst/>
          </a:prstGeom>
        </p:spPr>
        <p:txBody>
          <a:bodyPr vert="horz" lIns="60949" tIns="30475" rIns="60949" bIns="30475" rtlCol="0" anchor="ctr"/>
          <a:lstStyle>
            <a:lvl1pPr algn="l" defTabSz="60949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F5DD-2FF2-434F-BA2A-B2B16BA79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F52913-E5CE-2745-8CDC-FC1190F0C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646"/>
            <a:ext cx="3343275" cy="365125"/>
          </a:xfrm>
          <a:prstGeom prst="rect">
            <a:avLst/>
          </a:prstGeom>
        </p:spPr>
        <p:txBody>
          <a:bodyPr vert="horz" lIns="60949" tIns="30475" rIns="60949" bIns="30475" rtlCol="0" anchor="ctr"/>
          <a:lstStyle>
            <a:lvl1pPr algn="ctr" defTabSz="60949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937DDC-19AE-C14E-A9F2-FB4CEDE5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646"/>
            <a:ext cx="2228850" cy="365125"/>
          </a:xfrm>
          <a:prstGeom prst="rect">
            <a:avLst/>
          </a:prstGeom>
        </p:spPr>
        <p:txBody>
          <a:bodyPr vert="horz" lIns="60949" tIns="30475" rIns="60949" bIns="30475" rtlCol="0" anchor="ctr"/>
          <a:lstStyle>
            <a:lvl1pPr algn="r" defTabSz="609495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80" r:id="rId13"/>
    <p:sldLayoutId id="2147483781" r:id="rId14"/>
  </p:sldLayoutIdLst>
  <p:hf hdr="0" ftr="0" dt="0"/>
  <p:txStyles>
    <p:titleStyle>
      <a:lvl1pPr algn="l" defTabSz="609495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74" indent="-152374" algn="l" defTabSz="60949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68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17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4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11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859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606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353" indent="-152374" algn="l" defTabSz="609495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47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95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42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989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738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85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232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980" algn="l" defTabSz="6094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54070" y="6356646"/>
            <a:ext cx="2228850" cy="365125"/>
          </a:xfrm>
        </p:spPr>
        <p:txBody>
          <a:bodyPr/>
          <a:lstStyle/>
          <a:p>
            <a:fld id="{0CB51399-3DD2-324C-BDE7-B3F708CB9D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+mj-lt"/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625"/>
            <a:ext cx="9906000" cy="452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5362576" y="144066"/>
            <a:ext cx="441007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 eaLnBrk="1" hangingPunct="1"/>
            <a:r>
              <a:rPr lang="ru-RU" altLang="ru-RU" sz="900" dirty="0">
                <a:latin typeface="+mj-lt"/>
                <a:ea typeface="Verdana" pitchFamily="34" charset="0"/>
                <a:cs typeface="Arial" pitchFamily="34" charset="0"/>
              </a:rPr>
              <a:t>///// </a:t>
            </a:r>
            <a:r>
              <a:rPr lang="ru-RU" altLang="ru-RU" sz="9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ДАЙДЖЕСТ ИННОВАЦИЙ</a:t>
            </a:r>
          </a:p>
        </p:txBody>
      </p:sp>
      <p:sp>
        <p:nvSpPr>
          <p:cNvPr id="23" name="Прямоугольник 11"/>
          <p:cNvSpPr>
            <a:spLocks noChangeArrowheads="1"/>
          </p:cNvSpPr>
          <p:nvPr/>
        </p:nvSpPr>
        <p:spPr bwMode="auto">
          <a:xfrm>
            <a:off x="133351" y="144066"/>
            <a:ext cx="441007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9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ДАЙДЖЕСТ ИННОВАЦИЙ </a:t>
            </a:r>
            <a:r>
              <a:rPr lang="ru-RU" altLang="ru-RU" sz="900" dirty="0">
                <a:latin typeface="+mj-lt"/>
                <a:ea typeface="Verdana" pitchFamily="34" charset="0"/>
                <a:cs typeface="Arial" pitchFamily="34" charset="0"/>
              </a:rPr>
              <a:t>///// </a:t>
            </a:r>
            <a:endParaRPr lang="ru-RU" altLang="ru-RU" sz="900" b="1" dirty="0">
              <a:solidFill>
                <a:schemeClr val="accent5">
                  <a:lumMod val="75000"/>
                </a:schemeClr>
              </a:solidFill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276" y="1087724"/>
            <a:ext cx="4407224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ИЗГОТОВИТЕЛЬ</a:t>
            </a:r>
          </a:p>
          <a:p>
            <a:r>
              <a:rPr lang="ru-RU" sz="1250" dirty="0">
                <a:latin typeface="+mj-lt"/>
              </a:rPr>
              <a:t>ООО «КБ </a:t>
            </a:r>
            <a:r>
              <a:rPr lang="ru-RU" sz="1250" dirty="0" smtClean="0">
                <a:latin typeface="+mj-lt"/>
              </a:rPr>
              <a:t>РЕКУНОВ»,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по лицензии филиала </a:t>
            </a:r>
            <a:r>
              <a:rPr lang="ru-RU" sz="1400" dirty="0" err="1">
                <a:latin typeface="+mj-lt"/>
              </a:rPr>
              <a:t>УрГУПС</a:t>
            </a:r>
            <a:r>
              <a:rPr lang="ru-RU" sz="1400" dirty="0">
                <a:latin typeface="+mj-lt"/>
              </a:rPr>
              <a:t> в г. Тюмени № 15387</a:t>
            </a:r>
          </a:p>
          <a:p>
            <a:endParaRPr lang="ru-RU" sz="1250" dirty="0"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000" b="1" dirty="0">
              <a:solidFill>
                <a:schemeClr val="accent5">
                  <a:lumMod val="75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5154070" y="6356646"/>
            <a:ext cx="2228850" cy="365125"/>
          </a:xfrm>
          <a:prstGeom prst="rect">
            <a:avLst/>
          </a:prstGeom>
        </p:spPr>
        <p:txBody>
          <a:bodyPr vert="horz" lIns="60949" tIns="30475" rIns="60949" bIns="30475" rtlCol="0" anchor="ctr"/>
          <a:lstStyle/>
          <a:p>
            <a:pPr marL="0" marR="0" lvl="0" indent="0" algn="r" defTabSz="609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51399-3DD2-324C-BDE7-B3F708CB9DB8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609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Прямоугольник 11"/>
          <p:cNvSpPr>
            <a:spLocks noChangeArrowheads="1"/>
          </p:cNvSpPr>
          <p:nvPr/>
        </p:nvSpPr>
        <p:spPr bwMode="auto">
          <a:xfrm>
            <a:off x="5154070" y="2372916"/>
            <a:ext cx="4410074" cy="43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ОПИСАНИЕ</a:t>
            </a:r>
          </a:p>
          <a:p>
            <a:pPr algn="just"/>
            <a:r>
              <a:rPr lang="ru-RU" sz="1400" dirty="0"/>
              <a:t>ШПБУ-01 предназначена для работы на железнодорожном транспорте при строительстве, ремонте и текущем содержании железнодорожного пути.</a:t>
            </a:r>
          </a:p>
          <a:p>
            <a:pPr algn="just"/>
            <a:endParaRPr lang="ru-RU" altLang="ru-RU" sz="1400" dirty="0">
              <a:cs typeface="Arial" pitchFamily="34" charset="0"/>
            </a:endParaRPr>
          </a:p>
          <a:p>
            <a:pPr lvl="0" algn="just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ПРЕИМУЩЕСТВА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Возможности использования различных модификаций рабочих органов.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Износостойкость и долговечность.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Ударопрочность.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Антивибрационная ручка.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Удобный хват для различных видов работ.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  <a:buChar char="ü"/>
            </a:pPr>
            <a:r>
              <a:rPr lang="ru-RU" sz="1400" dirty="0"/>
              <a:t>Универсальность элемента питания. </a:t>
            </a:r>
          </a:p>
          <a:p>
            <a:pPr algn="just">
              <a:lnSpc>
                <a:spcPct val="90000"/>
              </a:lnSpc>
            </a:pPr>
            <a:endParaRPr lang="ru-RU" altLang="ru-RU" sz="1400" b="1" dirty="0">
              <a:solidFill>
                <a:schemeClr val="accent5">
                  <a:lumMod val="75000"/>
                </a:schemeClr>
              </a:solidFill>
              <a:latin typeface="+mj-lt"/>
              <a:ea typeface="Verdana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ИСТОЧНИК ФИНАНСИРОВАНИЯ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</a:pPr>
            <a:r>
              <a:rPr lang="ru-RU" altLang="ru-RU" sz="1400" dirty="0">
                <a:latin typeface="+mj-lt"/>
                <a:cs typeface="Arial" pitchFamily="34" charset="0"/>
              </a:rPr>
              <a:t>Инвестиционная программа ОАО «РЖД»</a:t>
            </a:r>
          </a:p>
          <a:p>
            <a:pPr>
              <a:lnSpc>
                <a:spcPct val="80000"/>
              </a:lnSpc>
            </a:pPr>
            <a:endParaRPr lang="ru-RU" altLang="ru-RU" sz="1400" dirty="0">
              <a:solidFill>
                <a:prstClr val="black"/>
              </a:solidFill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ВОЗМОЖНЫЕ ФУНЦИОНАЛЬНЫЕ ЗАКАЗЧИКИ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  <a:buFont typeface="Wingdings" pitchFamily="2" charset="2"/>
            </a:pPr>
            <a:r>
              <a:rPr lang="ru-RU" altLang="ru-RU" sz="1400" dirty="0">
                <a:latin typeface="+mj-lt"/>
                <a:cs typeface="Arial" pitchFamily="34" charset="0"/>
              </a:rPr>
              <a:t>Подразделения ОАО «РЖД», занимающиеся строительством и ремонтом железнодорожных путей</a:t>
            </a:r>
            <a:endParaRPr lang="ru-RU" altLang="ru-RU" sz="1400" b="1" dirty="0">
              <a:latin typeface="+mj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Прямоугольник 11"/>
          <p:cNvSpPr>
            <a:spLocks noChangeArrowheads="1"/>
          </p:cNvSpPr>
          <p:nvPr/>
        </p:nvSpPr>
        <p:spPr bwMode="auto">
          <a:xfrm>
            <a:off x="5527044" y="766881"/>
            <a:ext cx="392324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1600" b="1" dirty="0" err="1">
                <a:latin typeface="+mj-lt"/>
                <a:ea typeface="Verdana" pitchFamily="34" charset="0"/>
                <a:cs typeface="Arial" pitchFamily="34" charset="0"/>
              </a:rPr>
              <a:t>Шпалоподбойка</a:t>
            </a:r>
            <a:r>
              <a:rPr lang="ru-RU" altLang="ru-RU" sz="1600" b="1" dirty="0">
                <a:latin typeface="+mj-lt"/>
                <a:ea typeface="Verdana" pitchFamily="34" charset="0"/>
                <a:cs typeface="Arial" pitchFamily="34" charset="0"/>
              </a:rPr>
              <a:t> универсальная ШПБУ-01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628504" y="1833848"/>
            <a:ext cx="8034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j-lt"/>
                <a:cs typeface="Arial" pitchFamily="34" charset="0"/>
              </a:rPr>
              <a:t>kbrekunov.ru</a:t>
            </a:r>
            <a:endParaRPr lang="ru-RU" sz="900" dirty="0">
              <a:latin typeface="+mj-lt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54070" y="6236946"/>
            <a:ext cx="4434430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algn="just">
              <a:lnSpc>
                <a:spcPct val="80000"/>
              </a:lnSpc>
            </a:pPr>
            <a:endParaRPr lang="ru-RU" altLang="ru-RU" sz="900" b="1" dirty="0">
              <a:solidFill>
                <a:schemeClr val="accent5">
                  <a:lumMod val="75000"/>
                </a:schemeClr>
              </a:solidFill>
              <a:latin typeface="+mj-lt"/>
              <a:ea typeface="Verdana" pitchFamily="34" charset="0"/>
              <a:cs typeface="Arial" pitchFamily="34" charset="0"/>
            </a:endParaRPr>
          </a:p>
          <a:p>
            <a:pPr marL="90488">
              <a:lnSpc>
                <a:spcPct val="80000"/>
              </a:lnSpc>
            </a:pPr>
            <a:endParaRPr lang="ru-RU" altLang="ru-RU" sz="1000" dirty="0">
              <a:latin typeface="+mj-lt"/>
              <a:cs typeface="Arial" pitchFamily="34" charset="0"/>
            </a:endParaRP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5179948" y="1792631"/>
            <a:ext cx="199917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/>
            <a:r>
              <a:rPr lang="ru-RU" altLang="ru-RU" sz="9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Verdana" pitchFamily="34" charset="0"/>
                <a:cs typeface="Times New Roman" pitchFamily="18" charset="0"/>
              </a:rPr>
              <a:t>ЭФФЕКТ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81276" y="1949264"/>
            <a:ext cx="36294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+mj-lt"/>
                <a:cs typeface="Arial" pitchFamily="34" charset="0"/>
              </a:rPr>
              <a:t>Снижение расходов на обслуживание и ремонт железных дорог.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-4726530" y="2159419"/>
            <a:ext cx="4456655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altLang="ru-RU" sz="9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buClr>
                <a:srgbClr val="5B9BD5"/>
              </a:buClr>
            </a:pPr>
            <a:endParaRPr lang="ru-RU" altLang="ru-RU" sz="900" dirty="0">
              <a:latin typeface="+mj-lt"/>
              <a:cs typeface="Arial" pitchFamily="34" charset="0"/>
            </a:endParaRPr>
          </a:p>
        </p:txBody>
      </p:sp>
      <p:sp>
        <p:nvSpPr>
          <p:cNvPr id="6146" name="AutoShape 2" descr="https://apervid.ru/thumb/2/z00KWCSb4XzqB3XNvJLCQQ/r/d/0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54"/>
          <p:cNvSpPr txBox="1">
            <a:spLocks noChangeArrowheads="1"/>
          </p:cNvSpPr>
          <p:nvPr/>
        </p:nvSpPr>
        <p:spPr bwMode="auto">
          <a:xfrm>
            <a:off x="155575" y="879175"/>
            <a:ext cx="242189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algn="ctr" defTabSz="9248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Свердловская  железная дорога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91619D-65CB-4D8C-99B4-DC177A26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94" y="639945"/>
            <a:ext cx="1143160" cy="11526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9A88F9-FFCE-41BA-B82D-04D55DF7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683"/>
            <a:ext cx="3517253" cy="3627358"/>
          </a:xfrm>
          <a:prstGeom prst="rect">
            <a:avLst/>
          </a:prstGeom>
        </p:spPr>
      </p:pic>
      <p:sp>
        <p:nvSpPr>
          <p:cNvPr id="27" name="TextBox 54">
            <a:extLst>
              <a:ext uri="{FF2B5EF4-FFF2-40B4-BE49-F238E27FC236}">
                <a16:creationId xmlns:a16="http://schemas.microsoft.com/office/drawing/2014/main" xmlns="" id="{F0CEF78A-12BC-43E4-8E5F-75A9AA34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45" y="5954433"/>
            <a:ext cx="369153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algn="ctr" defTabSz="9248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Сравнение ШПБУ-01 со стандартной </a:t>
            </a:r>
            <a:r>
              <a:rPr lang="ru-RU" sz="1800" b="1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шпалоподбойкой</a:t>
            </a:r>
            <a:r>
              <a:rPr lang="ru-RU" sz="18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474AC3-5201-4DB3-9D13-9773B0D43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988" y="2329683"/>
            <a:ext cx="1605726" cy="1673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52C111-51F4-48D2-BFC3-6809AECEC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253" y="3943782"/>
            <a:ext cx="1620618" cy="2006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44" y="617628"/>
            <a:ext cx="1204756" cy="11973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8954" y="1848808"/>
            <a:ext cx="13804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tum.usurt.ru</a:t>
            </a:r>
            <a:endParaRPr lang="ru-RU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16391</TotalTime>
  <Words>116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Verdana Pro</vt:lpstr>
      <vt:lpstr>Wingdings</vt:lpstr>
      <vt:lpstr>Calibri Light</vt:lpstr>
      <vt:lpstr>Times New Roman</vt:lpstr>
      <vt:lpstr>Verdana</vt:lpstr>
      <vt:lpstr>Calibri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Мусалаев Габиб Бадавиевич</dc:creator>
  <cp:lastModifiedBy>Ходырева Анжелика Евгеньевна</cp:lastModifiedBy>
  <cp:revision>943</cp:revision>
  <dcterms:created xsi:type="dcterms:W3CDTF">2020-01-28T14:09:58Z</dcterms:created>
  <dcterms:modified xsi:type="dcterms:W3CDTF">2024-01-09T11:19:43Z</dcterms:modified>
</cp:coreProperties>
</file>